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31"/>
  </p:notesMasterIdLst>
  <p:sldIdLst>
    <p:sldId id="276" r:id="rId4"/>
    <p:sldId id="260" r:id="rId5"/>
    <p:sldId id="318" r:id="rId6"/>
    <p:sldId id="336" r:id="rId7"/>
    <p:sldId id="337" r:id="rId8"/>
    <p:sldId id="338" r:id="rId9"/>
    <p:sldId id="340" r:id="rId10"/>
    <p:sldId id="341" r:id="rId11"/>
    <p:sldId id="339" r:id="rId12"/>
    <p:sldId id="345" r:id="rId13"/>
    <p:sldId id="346" r:id="rId14"/>
    <p:sldId id="347" r:id="rId15"/>
    <p:sldId id="342" r:id="rId16"/>
    <p:sldId id="343" r:id="rId17"/>
    <p:sldId id="322" r:id="rId18"/>
    <p:sldId id="325" r:id="rId19"/>
    <p:sldId id="320" r:id="rId20"/>
    <p:sldId id="333" r:id="rId21"/>
    <p:sldId id="328" r:id="rId22"/>
    <p:sldId id="326" r:id="rId23"/>
    <p:sldId id="334" r:id="rId24"/>
    <p:sldId id="335" r:id="rId25"/>
    <p:sldId id="327" r:id="rId26"/>
    <p:sldId id="321" r:id="rId27"/>
    <p:sldId id="319" r:id="rId28"/>
    <p:sldId id="348" r:id="rId29"/>
    <p:sldId id="27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33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5256" autoAdjust="0"/>
  </p:normalViewPr>
  <p:slideViewPr>
    <p:cSldViewPr snapToGrid="0">
      <p:cViewPr varScale="1">
        <p:scale>
          <a:sx n="79" d="100"/>
          <a:sy n="79" d="100"/>
        </p:scale>
        <p:origin x="77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Wilson" userId="e6594be5-0fd7-4a8b-9c66-e0b8f87ed7dc" providerId="ADAL" clId="{305CADA4-268D-4744-B642-CC6293AF2E1C}"/>
    <pc:docChg chg="custSel addSld delSld modSld sldOrd">
      <pc:chgData name="Thomas Wilson" userId="e6594be5-0fd7-4a8b-9c66-e0b8f87ed7dc" providerId="ADAL" clId="{305CADA4-268D-4744-B642-CC6293AF2E1C}" dt="2023-10-16T09:35:33.344" v="3180" actId="207"/>
      <pc:docMkLst>
        <pc:docMk/>
      </pc:docMkLst>
      <pc:sldChg chg="modSp mod">
        <pc:chgData name="Thomas Wilson" userId="e6594be5-0fd7-4a8b-9c66-e0b8f87ed7dc" providerId="ADAL" clId="{305CADA4-268D-4744-B642-CC6293AF2E1C}" dt="2023-10-16T04:01:04.928" v="1936" actId="14100"/>
        <pc:sldMkLst>
          <pc:docMk/>
          <pc:sldMk cId="1999932470" sldId="260"/>
        </pc:sldMkLst>
        <pc:spChg chg="mod">
          <ac:chgData name="Thomas Wilson" userId="e6594be5-0fd7-4a8b-9c66-e0b8f87ed7dc" providerId="ADAL" clId="{305CADA4-268D-4744-B642-CC6293AF2E1C}" dt="2023-10-16T04:01:04.928" v="1936" actId="14100"/>
          <ac:spMkLst>
            <pc:docMk/>
            <pc:sldMk cId="1999932470" sldId="260"/>
            <ac:spMk id="7" creationId="{D07DE60C-F385-414C-8B4B-3519993CEDFB}"/>
          </ac:spMkLst>
        </pc:spChg>
      </pc:sldChg>
      <pc:sldChg chg="modSp mod">
        <pc:chgData name="Thomas Wilson" userId="e6594be5-0fd7-4a8b-9c66-e0b8f87ed7dc" providerId="ADAL" clId="{305CADA4-268D-4744-B642-CC6293AF2E1C}" dt="2023-10-11T02:06:49.184" v="72" actId="20577"/>
        <pc:sldMkLst>
          <pc:docMk/>
          <pc:sldMk cId="2459855024" sldId="276"/>
        </pc:sldMkLst>
        <pc:spChg chg="mod">
          <ac:chgData name="Thomas Wilson" userId="e6594be5-0fd7-4a8b-9c66-e0b8f87ed7dc" providerId="ADAL" clId="{305CADA4-268D-4744-B642-CC6293AF2E1C}" dt="2023-10-11T02:06:38.870" v="48" actId="20577"/>
          <ac:spMkLst>
            <pc:docMk/>
            <pc:sldMk cId="2459855024" sldId="276"/>
            <ac:spMk id="3" creationId="{62FC2E14-24A9-4C48-BA13-A2E74B0AAD2F}"/>
          </ac:spMkLst>
        </pc:spChg>
        <pc:spChg chg="mod">
          <ac:chgData name="Thomas Wilson" userId="e6594be5-0fd7-4a8b-9c66-e0b8f87ed7dc" providerId="ADAL" clId="{305CADA4-268D-4744-B642-CC6293AF2E1C}" dt="2023-10-11T02:06:49.184" v="72" actId="20577"/>
          <ac:spMkLst>
            <pc:docMk/>
            <pc:sldMk cId="2459855024" sldId="276"/>
            <ac:spMk id="7" creationId="{F8B2EE45-87B9-4782-B32A-4A2D3ACDF852}"/>
          </ac:spMkLst>
        </pc:spChg>
      </pc:sldChg>
      <pc:sldChg chg="del">
        <pc:chgData name="Thomas Wilson" userId="e6594be5-0fd7-4a8b-9c66-e0b8f87ed7dc" providerId="ADAL" clId="{305CADA4-268D-4744-B642-CC6293AF2E1C}" dt="2023-10-16T04:13:04.068" v="2522" actId="47"/>
        <pc:sldMkLst>
          <pc:docMk/>
          <pc:sldMk cId="1662427346" sldId="278"/>
        </pc:sldMkLst>
      </pc:sldChg>
      <pc:sldChg chg="del">
        <pc:chgData name="Thomas Wilson" userId="e6594be5-0fd7-4a8b-9c66-e0b8f87ed7dc" providerId="ADAL" clId="{305CADA4-268D-4744-B642-CC6293AF2E1C}" dt="2023-10-11T02:07:04.327" v="79" actId="47"/>
        <pc:sldMkLst>
          <pc:docMk/>
          <pc:sldMk cId="1472622555" sldId="286"/>
        </pc:sldMkLst>
      </pc:sldChg>
      <pc:sldChg chg="del">
        <pc:chgData name="Thomas Wilson" userId="e6594be5-0fd7-4a8b-9c66-e0b8f87ed7dc" providerId="ADAL" clId="{305CADA4-268D-4744-B642-CC6293AF2E1C}" dt="2023-10-11T02:07:03.190" v="77" actId="47"/>
        <pc:sldMkLst>
          <pc:docMk/>
          <pc:sldMk cId="2322135858" sldId="289"/>
        </pc:sldMkLst>
      </pc:sldChg>
      <pc:sldChg chg="del">
        <pc:chgData name="Thomas Wilson" userId="e6594be5-0fd7-4a8b-9c66-e0b8f87ed7dc" providerId="ADAL" clId="{305CADA4-268D-4744-B642-CC6293AF2E1C}" dt="2023-10-11T02:07:05.464" v="80" actId="47"/>
        <pc:sldMkLst>
          <pc:docMk/>
          <pc:sldMk cId="1526987275" sldId="291"/>
        </pc:sldMkLst>
      </pc:sldChg>
      <pc:sldChg chg="del">
        <pc:chgData name="Thomas Wilson" userId="e6594be5-0fd7-4a8b-9c66-e0b8f87ed7dc" providerId="ADAL" clId="{305CADA4-268D-4744-B642-CC6293AF2E1C}" dt="2023-10-11T02:07:05.868" v="81" actId="47"/>
        <pc:sldMkLst>
          <pc:docMk/>
          <pc:sldMk cId="2560131509" sldId="295"/>
        </pc:sldMkLst>
      </pc:sldChg>
      <pc:sldChg chg="del">
        <pc:chgData name="Thomas Wilson" userId="e6594be5-0fd7-4a8b-9c66-e0b8f87ed7dc" providerId="ADAL" clId="{305CADA4-268D-4744-B642-CC6293AF2E1C}" dt="2023-10-11T02:07:46.578" v="133" actId="47"/>
        <pc:sldMkLst>
          <pc:docMk/>
          <pc:sldMk cId="1410220636" sldId="296"/>
        </pc:sldMkLst>
      </pc:sldChg>
      <pc:sldChg chg="del">
        <pc:chgData name="Thomas Wilson" userId="e6594be5-0fd7-4a8b-9c66-e0b8f87ed7dc" providerId="ADAL" clId="{305CADA4-268D-4744-B642-CC6293AF2E1C}" dt="2023-10-11T02:07:44.326" v="127" actId="47"/>
        <pc:sldMkLst>
          <pc:docMk/>
          <pc:sldMk cId="3890778313" sldId="298"/>
        </pc:sldMkLst>
      </pc:sldChg>
      <pc:sldChg chg="del">
        <pc:chgData name="Thomas Wilson" userId="e6594be5-0fd7-4a8b-9c66-e0b8f87ed7dc" providerId="ADAL" clId="{305CADA4-268D-4744-B642-CC6293AF2E1C}" dt="2023-10-11T02:07:43.311" v="124" actId="47"/>
        <pc:sldMkLst>
          <pc:docMk/>
          <pc:sldMk cId="3160583946" sldId="299"/>
        </pc:sldMkLst>
      </pc:sldChg>
      <pc:sldChg chg="del">
        <pc:chgData name="Thomas Wilson" userId="e6594be5-0fd7-4a8b-9c66-e0b8f87ed7dc" providerId="ADAL" clId="{305CADA4-268D-4744-B642-CC6293AF2E1C}" dt="2023-10-11T02:07:42.062" v="123" actId="47"/>
        <pc:sldMkLst>
          <pc:docMk/>
          <pc:sldMk cId="3016509370" sldId="300"/>
        </pc:sldMkLst>
      </pc:sldChg>
      <pc:sldChg chg="del">
        <pc:chgData name="Thomas Wilson" userId="e6594be5-0fd7-4a8b-9c66-e0b8f87ed7dc" providerId="ADAL" clId="{305CADA4-268D-4744-B642-CC6293AF2E1C}" dt="2023-10-11T02:07:12.792" v="94" actId="47"/>
        <pc:sldMkLst>
          <pc:docMk/>
          <pc:sldMk cId="2915977246" sldId="301"/>
        </pc:sldMkLst>
      </pc:sldChg>
      <pc:sldChg chg="del">
        <pc:chgData name="Thomas Wilson" userId="e6594be5-0fd7-4a8b-9c66-e0b8f87ed7dc" providerId="ADAL" clId="{305CADA4-268D-4744-B642-CC6293AF2E1C}" dt="2023-10-11T02:07:07.018" v="85" actId="47"/>
        <pc:sldMkLst>
          <pc:docMk/>
          <pc:sldMk cId="3147995837" sldId="303"/>
        </pc:sldMkLst>
      </pc:sldChg>
      <pc:sldChg chg="del">
        <pc:chgData name="Thomas Wilson" userId="e6594be5-0fd7-4a8b-9c66-e0b8f87ed7dc" providerId="ADAL" clId="{305CADA4-268D-4744-B642-CC6293AF2E1C}" dt="2023-10-11T02:07:06.278" v="83" actId="47"/>
        <pc:sldMkLst>
          <pc:docMk/>
          <pc:sldMk cId="1890065787" sldId="304"/>
        </pc:sldMkLst>
      </pc:sldChg>
      <pc:sldChg chg="del">
        <pc:chgData name="Thomas Wilson" userId="e6594be5-0fd7-4a8b-9c66-e0b8f87ed7dc" providerId="ADAL" clId="{305CADA4-268D-4744-B642-CC6293AF2E1C}" dt="2023-10-11T02:07:06.058" v="82" actId="47"/>
        <pc:sldMkLst>
          <pc:docMk/>
          <pc:sldMk cId="2353643027" sldId="305"/>
        </pc:sldMkLst>
      </pc:sldChg>
      <pc:sldChg chg="del">
        <pc:chgData name="Thomas Wilson" userId="e6594be5-0fd7-4a8b-9c66-e0b8f87ed7dc" providerId="ADAL" clId="{305CADA4-268D-4744-B642-CC6293AF2E1C}" dt="2023-10-11T02:07:06.524" v="84" actId="47"/>
        <pc:sldMkLst>
          <pc:docMk/>
          <pc:sldMk cId="177648702" sldId="306"/>
        </pc:sldMkLst>
      </pc:sldChg>
      <pc:sldChg chg="del">
        <pc:chgData name="Thomas Wilson" userId="e6594be5-0fd7-4a8b-9c66-e0b8f87ed7dc" providerId="ADAL" clId="{305CADA4-268D-4744-B642-CC6293AF2E1C}" dt="2023-10-11T02:07:08.907" v="89" actId="47"/>
        <pc:sldMkLst>
          <pc:docMk/>
          <pc:sldMk cId="1593219450" sldId="307"/>
        </pc:sldMkLst>
      </pc:sldChg>
      <pc:sldChg chg="del">
        <pc:chgData name="Thomas Wilson" userId="e6594be5-0fd7-4a8b-9c66-e0b8f87ed7dc" providerId="ADAL" clId="{305CADA4-268D-4744-B642-CC6293AF2E1C}" dt="2023-10-11T02:07:08.319" v="88" actId="47"/>
        <pc:sldMkLst>
          <pc:docMk/>
          <pc:sldMk cId="305327301" sldId="308"/>
        </pc:sldMkLst>
      </pc:sldChg>
      <pc:sldChg chg="del">
        <pc:chgData name="Thomas Wilson" userId="e6594be5-0fd7-4a8b-9c66-e0b8f87ed7dc" providerId="ADAL" clId="{305CADA4-268D-4744-B642-CC6293AF2E1C}" dt="2023-10-11T02:07:07.958" v="87" actId="47"/>
        <pc:sldMkLst>
          <pc:docMk/>
          <pc:sldMk cId="2393222765" sldId="310"/>
        </pc:sldMkLst>
      </pc:sldChg>
      <pc:sldChg chg="del">
        <pc:chgData name="Thomas Wilson" userId="e6594be5-0fd7-4a8b-9c66-e0b8f87ed7dc" providerId="ADAL" clId="{305CADA4-268D-4744-B642-CC6293AF2E1C}" dt="2023-10-11T02:07:07.451" v="86" actId="47"/>
        <pc:sldMkLst>
          <pc:docMk/>
          <pc:sldMk cId="3090732314" sldId="311"/>
        </pc:sldMkLst>
      </pc:sldChg>
      <pc:sldChg chg="del">
        <pc:chgData name="Thomas Wilson" userId="e6594be5-0fd7-4a8b-9c66-e0b8f87ed7dc" providerId="ADAL" clId="{305CADA4-268D-4744-B642-CC6293AF2E1C}" dt="2023-10-11T02:07:09.591" v="90" actId="47"/>
        <pc:sldMkLst>
          <pc:docMk/>
          <pc:sldMk cId="2775956895" sldId="312"/>
        </pc:sldMkLst>
      </pc:sldChg>
      <pc:sldChg chg="modSp del mod">
        <pc:chgData name="Thomas Wilson" userId="e6594be5-0fd7-4a8b-9c66-e0b8f87ed7dc" providerId="ADAL" clId="{305CADA4-268D-4744-B642-CC6293AF2E1C}" dt="2023-10-11T02:09:12.849" v="295" actId="47"/>
        <pc:sldMkLst>
          <pc:docMk/>
          <pc:sldMk cId="1671637672" sldId="313"/>
        </pc:sldMkLst>
        <pc:spChg chg="mod">
          <ac:chgData name="Thomas Wilson" userId="e6594be5-0fd7-4a8b-9c66-e0b8f87ed7dc" providerId="ADAL" clId="{305CADA4-268D-4744-B642-CC6293AF2E1C}" dt="2023-10-11T02:07:37.734" v="122"/>
          <ac:spMkLst>
            <pc:docMk/>
            <pc:sldMk cId="1671637672" sldId="313"/>
            <ac:spMk id="2" creationId="{A81EFB22-98A7-4F3C-A570-7B79A9A252FE}"/>
          </ac:spMkLst>
        </pc:spChg>
      </pc:sldChg>
      <pc:sldChg chg="modSp del mod">
        <pc:chgData name="Thomas Wilson" userId="e6594be5-0fd7-4a8b-9c66-e0b8f87ed7dc" providerId="ADAL" clId="{305CADA4-268D-4744-B642-CC6293AF2E1C}" dt="2023-10-11T02:09:11.437" v="293" actId="47"/>
        <pc:sldMkLst>
          <pc:docMk/>
          <pc:sldMk cId="4024337618" sldId="314"/>
        </pc:sldMkLst>
        <pc:spChg chg="mod">
          <ac:chgData name="Thomas Wilson" userId="e6594be5-0fd7-4a8b-9c66-e0b8f87ed7dc" providerId="ADAL" clId="{305CADA4-268D-4744-B642-CC6293AF2E1C}" dt="2023-10-11T02:07:28.279" v="120" actId="20577"/>
          <ac:spMkLst>
            <pc:docMk/>
            <pc:sldMk cId="4024337618" sldId="314"/>
            <ac:spMk id="2" creationId="{A81EFB22-98A7-4F3C-A570-7B79A9A252FE}"/>
          </ac:spMkLst>
        </pc:spChg>
      </pc:sldChg>
      <pc:sldChg chg="del">
        <pc:chgData name="Thomas Wilson" userId="e6594be5-0fd7-4a8b-9c66-e0b8f87ed7dc" providerId="ADAL" clId="{305CADA4-268D-4744-B642-CC6293AF2E1C}" dt="2023-10-11T02:07:14.365" v="95" actId="47"/>
        <pc:sldMkLst>
          <pc:docMk/>
          <pc:sldMk cId="3547551797" sldId="315"/>
        </pc:sldMkLst>
      </pc:sldChg>
      <pc:sldChg chg="del">
        <pc:chgData name="Thomas Wilson" userId="e6594be5-0fd7-4a8b-9c66-e0b8f87ed7dc" providerId="ADAL" clId="{305CADA4-268D-4744-B642-CC6293AF2E1C}" dt="2023-10-11T02:07:11.838" v="92" actId="47"/>
        <pc:sldMkLst>
          <pc:docMk/>
          <pc:sldMk cId="3674789621" sldId="316"/>
        </pc:sldMkLst>
      </pc:sldChg>
      <pc:sldChg chg="modSp del mod">
        <pc:chgData name="Thomas Wilson" userId="e6594be5-0fd7-4a8b-9c66-e0b8f87ed7dc" providerId="ADAL" clId="{305CADA4-268D-4744-B642-CC6293AF2E1C}" dt="2023-10-11T02:09:11.860" v="294" actId="47"/>
        <pc:sldMkLst>
          <pc:docMk/>
          <pc:sldMk cId="4225794148" sldId="317"/>
        </pc:sldMkLst>
        <pc:spChg chg="mod">
          <ac:chgData name="Thomas Wilson" userId="e6594be5-0fd7-4a8b-9c66-e0b8f87ed7dc" providerId="ADAL" clId="{305CADA4-268D-4744-B642-CC6293AF2E1C}" dt="2023-10-11T02:07:33.509" v="121"/>
          <ac:spMkLst>
            <pc:docMk/>
            <pc:sldMk cId="4225794148" sldId="317"/>
            <ac:spMk id="2" creationId="{A81EFB22-98A7-4F3C-A570-7B79A9A252FE}"/>
          </ac:spMkLst>
        </pc:spChg>
      </pc:sldChg>
      <pc:sldChg chg="addSp modSp add mod">
        <pc:chgData name="Thomas Wilson" userId="e6594be5-0fd7-4a8b-9c66-e0b8f87ed7dc" providerId="ADAL" clId="{305CADA4-268D-4744-B642-CC6293AF2E1C}" dt="2023-10-16T04:31:36.109" v="2690" actId="14100"/>
        <pc:sldMkLst>
          <pc:docMk/>
          <pc:sldMk cId="2435206688" sldId="318"/>
        </pc:sldMkLst>
        <pc:spChg chg="mod">
          <ac:chgData name="Thomas Wilson" userId="e6594be5-0fd7-4a8b-9c66-e0b8f87ed7dc" providerId="ADAL" clId="{305CADA4-268D-4744-B642-CC6293AF2E1C}" dt="2023-10-11T02:09:32.093" v="309" actId="20577"/>
          <ac:spMkLst>
            <pc:docMk/>
            <pc:sldMk cId="2435206688" sldId="318"/>
            <ac:spMk id="2" creationId="{A81EFB22-98A7-4F3C-A570-7B79A9A252FE}"/>
          </ac:spMkLst>
        </pc:spChg>
        <pc:spChg chg="add mod">
          <ac:chgData name="Thomas Wilson" userId="e6594be5-0fd7-4a8b-9c66-e0b8f87ed7dc" providerId="ADAL" clId="{305CADA4-268D-4744-B642-CC6293AF2E1C}" dt="2023-10-16T04:30:45.684" v="2684" actId="20577"/>
          <ac:spMkLst>
            <pc:docMk/>
            <pc:sldMk cId="2435206688" sldId="318"/>
            <ac:spMk id="3" creationId="{14812BE1-EE47-6C75-529E-4B7B37FA6DD3}"/>
          </ac:spMkLst>
        </pc:spChg>
        <pc:spChg chg="add mod">
          <ac:chgData name="Thomas Wilson" userId="e6594be5-0fd7-4a8b-9c66-e0b8f87ed7dc" providerId="ADAL" clId="{305CADA4-268D-4744-B642-CC6293AF2E1C}" dt="2023-10-16T04:30:59.821" v="2688" actId="20577"/>
          <ac:spMkLst>
            <pc:docMk/>
            <pc:sldMk cId="2435206688" sldId="318"/>
            <ac:spMk id="5" creationId="{F58E9AB5-0473-5DD6-9C3D-CB3BDE3BE6A2}"/>
          </ac:spMkLst>
        </pc:spChg>
        <pc:spChg chg="add mod">
          <ac:chgData name="Thomas Wilson" userId="e6594be5-0fd7-4a8b-9c66-e0b8f87ed7dc" providerId="ADAL" clId="{305CADA4-268D-4744-B642-CC6293AF2E1C}" dt="2023-10-16T04:31:36.109" v="2690" actId="14100"/>
          <ac:spMkLst>
            <pc:docMk/>
            <pc:sldMk cId="2435206688" sldId="318"/>
            <ac:spMk id="6" creationId="{9910D935-C1AE-DAE4-20A6-17AC53AAD621}"/>
          </ac:spMkLst>
        </pc:spChg>
        <pc:spChg chg="mod">
          <ac:chgData name="Thomas Wilson" userId="e6594be5-0fd7-4a8b-9c66-e0b8f87ed7dc" providerId="ADAL" clId="{305CADA4-268D-4744-B642-CC6293AF2E1C}" dt="2023-10-11T02:29:35.674" v="849" actId="6549"/>
          <ac:spMkLst>
            <pc:docMk/>
            <pc:sldMk cId="2435206688" sldId="318"/>
            <ac:spMk id="7" creationId="{D07DE60C-F385-414C-8B4B-3519993CEDFB}"/>
          </ac:spMkLst>
        </pc:spChg>
        <pc:spChg chg="add mod">
          <ac:chgData name="Thomas Wilson" userId="e6594be5-0fd7-4a8b-9c66-e0b8f87ed7dc" providerId="ADAL" clId="{305CADA4-268D-4744-B642-CC6293AF2E1C}" dt="2023-10-11T02:28:25.197" v="778" actId="14100"/>
          <ac:spMkLst>
            <pc:docMk/>
            <pc:sldMk cId="2435206688" sldId="318"/>
            <ac:spMk id="8" creationId="{2B9D6DB5-24E7-EEC2-C9F6-07AC99D87454}"/>
          </ac:spMkLst>
        </pc:spChg>
        <pc:spChg chg="add mod">
          <ac:chgData name="Thomas Wilson" userId="e6594be5-0fd7-4a8b-9c66-e0b8f87ed7dc" providerId="ADAL" clId="{305CADA4-268D-4744-B642-CC6293AF2E1C}" dt="2023-10-11T02:32:44.325" v="938" actId="1076"/>
          <ac:spMkLst>
            <pc:docMk/>
            <pc:sldMk cId="2435206688" sldId="318"/>
            <ac:spMk id="9" creationId="{85CA5DD2-7F7D-F2F8-0672-3A04318BD829}"/>
          </ac:spMkLst>
        </pc:spChg>
        <pc:spChg chg="add mod">
          <ac:chgData name="Thomas Wilson" userId="e6594be5-0fd7-4a8b-9c66-e0b8f87ed7dc" providerId="ADAL" clId="{305CADA4-268D-4744-B642-CC6293AF2E1C}" dt="2023-10-11T04:59:41.705" v="1256" actId="113"/>
          <ac:spMkLst>
            <pc:docMk/>
            <pc:sldMk cId="2435206688" sldId="318"/>
            <ac:spMk id="10" creationId="{FBC98729-45A6-C1D7-82A8-832EC2AB0395}"/>
          </ac:spMkLst>
        </pc:spChg>
        <pc:spChg chg="add mod">
          <ac:chgData name="Thomas Wilson" userId="e6594be5-0fd7-4a8b-9c66-e0b8f87ed7dc" providerId="ADAL" clId="{305CADA4-268D-4744-B642-CC6293AF2E1C}" dt="2023-10-16T04:31:23.420" v="2689" actId="1076"/>
          <ac:spMkLst>
            <pc:docMk/>
            <pc:sldMk cId="2435206688" sldId="318"/>
            <ac:spMk id="11" creationId="{46A7A11E-9929-19D2-D0EE-357D4C93EE1F}"/>
          </ac:spMkLst>
        </pc:spChg>
        <pc:spChg chg="add mod">
          <ac:chgData name="Thomas Wilson" userId="e6594be5-0fd7-4a8b-9c66-e0b8f87ed7dc" providerId="ADAL" clId="{305CADA4-268D-4744-B642-CC6293AF2E1C}" dt="2023-10-11T02:35:50.502" v="959" actId="20577"/>
          <ac:spMkLst>
            <pc:docMk/>
            <pc:sldMk cId="2435206688" sldId="318"/>
            <ac:spMk id="22" creationId="{A75B5F0D-C412-B840-E28A-E9D762DCC28E}"/>
          </ac:spMkLst>
        </pc:spChg>
        <pc:cxnChg chg="add mod ord">
          <ac:chgData name="Thomas Wilson" userId="e6594be5-0fd7-4a8b-9c66-e0b8f87ed7dc" providerId="ADAL" clId="{305CADA4-268D-4744-B642-CC6293AF2E1C}" dt="2023-10-11T02:33:07.522" v="947" actId="167"/>
          <ac:cxnSpMkLst>
            <pc:docMk/>
            <pc:sldMk cId="2435206688" sldId="318"/>
            <ac:cxnSpMk id="13" creationId="{15773F66-D54C-EEFF-C0EA-530D9743095A}"/>
          </ac:cxnSpMkLst>
        </pc:cxnChg>
        <pc:cxnChg chg="add mod ord">
          <ac:chgData name="Thomas Wilson" userId="e6594be5-0fd7-4a8b-9c66-e0b8f87ed7dc" providerId="ADAL" clId="{305CADA4-268D-4744-B642-CC6293AF2E1C}" dt="2023-10-11T02:33:02.466" v="945" actId="167"/>
          <ac:cxnSpMkLst>
            <pc:docMk/>
            <pc:sldMk cId="2435206688" sldId="318"/>
            <ac:cxnSpMk id="14" creationId="{AD442710-345C-4510-9102-82563B9E79E7}"/>
          </ac:cxnSpMkLst>
        </pc:cxnChg>
        <pc:cxnChg chg="add mod ord">
          <ac:chgData name="Thomas Wilson" userId="e6594be5-0fd7-4a8b-9c66-e0b8f87ed7dc" providerId="ADAL" clId="{305CADA4-268D-4744-B642-CC6293AF2E1C}" dt="2023-10-11T02:33:04.945" v="946" actId="167"/>
          <ac:cxnSpMkLst>
            <pc:docMk/>
            <pc:sldMk cId="2435206688" sldId="318"/>
            <ac:cxnSpMk id="16" creationId="{70182C62-F2A1-D553-F534-09BC376FDF7E}"/>
          </ac:cxnSpMkLst>
        </pc:cxnChg>
        <pc:cxnChg chg="add mod ord">
          <ac:chgData name="Thomas Wilson" userId="e6594be5-0fd7-4a8b-9c66-e0b8f87ed7dc" providerId="ADAL" clId="{305CADA4-268D-4744-B642-CC6293AF2E1C}" dt="2023-10-11T02:32:50.410" v="941" actId="167"/>
          <ac:cxnSpMkLst>
            <pc:docMk/>
            <pc:sldMk cId="2435206688" sldId="318"/>
            <ac:cxnSpMk id="18" creationId="{3EAD1448-9462-B669-E039-A6194C381E70}"/>
          </ac:cxnSpMkLst>
        </pc:cxnChg>
        <pc:cxnChg chg="add mod ord">
          <ac:chgData name="Thomas Wilson" userId="e6594be5-0fd7-4a8b-9c66-e0b8f87ed7dc" providerId="ADAL" clId="{305CADA4-268D-4744-B642-CC6293AF2E1C}" dt="2023-10-11T02:32:52.545" v="942" actId="167"/>
          <ac:cxnSpMkLst>
            <pc:docMk/>
            <pc:sldMk cId="2435206688" sldId="318"/>
            <ac:cxnSpMk id="20" creationId="{3C737F8E-9ACB-2867-281B-CBE1042CBC26}"/>
          </ac:cxnSpMkLst>
        </pc:cxnChg>
        <pc:cxnChg chg="add mod ord">
          <ac:chgData name="Thomas Wilson" userId="e6594be5-0fd7-4a8b-9c66-e0b8f87ed7dc" providerId="ADAL" clId="{305CADA4-268D-4744-B642-CC6293AF2E1C}" dt="2023-10-11T02:32:58.993" v="944" actId="167"/>
          <ac:cxnSpMkLst>
            <pc:docMk/>
            <pc:sldMk cId="2435206688" sldId="318"/>
            <ac:cxnSpMk id="23" creationId="{33FF59FE-5F94-96AD-8E9B-64B0494185E6}"/>
          </ac:cxnSpMkLst>
        </pc:cxnChg>
        <pc:cxnChg chg="add mod ord">
          <ac:chgData name="Thomas Wilson" userId="e6594be5-0fd7-4a8b-9c66-e0b8f87ed7dc" providerId="ADAL" clId="{305CADA4-268D-4744-B642-CC6293AF2E1C}" dt="2023-10-11T02:33:09.649" v="948" actId="167"/>
          <ac:cxnSpMkLst>
            <pc:docMk/>
            <pc:sldMk cId="2435206688" sldId="318"/>
            <ac:cxnSpMk id="27" creationId="{6CB24F03-B45D-76C7-1486-2D597E3D75A1}"/>
          </ac:cxnSpMkLst>
        </pc:cxnChg>
      </pc:sldChg>
      <pc:sldChg chg="del">
        <pc:chgData name="Thomas Wilson" userId="e6594be5-0fd7-4a8b-9c66-e0b8f87ed7dc" providerId="ADAL" clId="{305CADA4-268D-4744-B642-CC6293AF2E1C}" dt="2023-10-11T02:07:48.588" v="136" actId="47"/>
        <pc:sldMkLst>
          <pc:docMk/>
          <pc:sldMk cId="3384058089" sldId="318"/>
        </pc:sldMkLst>
      </pc:sldChg>
      <pc:sldChg chg="modSp add mod">
        <pc:chgData name="Thomas Wilson" userId="e6594be5-0fd7-4a8b-9c66-e0b8f87ed7dc" providerId="ADAL" clId="{305CADA4-268D-4744-B642-CC6293AF2E1C}" dt="2023-10-16T05:35:33.199" v="3137" actId="20577"/>
        <pc:sldMkLst>
          <pc:docMk/>
          <pc:sldMk cId="3431432699" sldId="319"/>
        </pc:sldMkLst>
        <pc:spChg chg="mod">
          <ac:chgData name="Thomas Wilson" userId="e6594be5-0fd7-4a8b-9c66-e0b8f87ed7dc" providerId="ADAL" clId="{305CADA4-268D-4744-B642-CC6293AF2E1C}" dt="2023-10-16T04:08:21.281" v="2052" actId="20577"/>
          <ac:spMkLst>
            <pc:docMk/>
            <pc:sldMk cId="3431432699" sldId="319"/>
            <ac:spMk id="2" creationId="{A81EFB22-98A7-4F3C-A570-7B79A9A252FE}"/>
          </ac:spMkLst>
        </pc:spChg>
        <pc:spChg chg="mod">
          <ac:chgData name="Thomas Wilson" userId="e6594be5-0fd7-4a8b-9c66-e0b8f87ed7dc" providerId="ADAL" clId="{305CADA4-268D-4744-B642-CC6293AF2E1C}" dt="2023-10-16T05:35:33.199" v="3137" actId="20577"/>
          <ac:spMkLst>
            <pc:docMk/>
            <pc:sldMk cId="3431432699" sldId="319"/>
            <ac:spMk id="7" creationId="{D07DE60C-F385-414C-8B4B-3519993CEDFB}"/>
          </ac:spMkLst>
        </pc:spChg>
      </pc:sldChg>
      <pc:sldChg chg="del">
        <pc:chgData name="Thomas Wilson" userId="e6594be5-0fd7-4a8b-9c66-e0b8f87ed7dc" providerId="ADAL" clId="{305CADA4-268D-4744-B642-CC6293AF2E1C}" dt="2023-10-11T02:07:47.575" v="135" actId="47"/>
        <pc:sldMkLst>
          <pc:docMk/>
          <pc:sldMk cId="3978611424" sldId="319"/>
        </pc:sldMkLst>
      </pc:sldChg>
      <pc:sldChg chg="addSp delSp modSp add mod ord">
        <pc:chgData name="Thomas Wilson" userId="e6594be5-0fd7-4a8b-9c66-e0b8f87ed7dc" providerId="ADAL" clId="{305CADA4-268D-4744-B642-CC6293AF2E1C}" dt="2023-10-11T04:17:01.842" v="1188"/>
        <pc:sldMkLst>
          <pc:docMk/>
          <pc:sldMk cId="1221525011" sldId="320"/>
        </pc:sldMkLst>
        <pc:spChg chg="mod">
          <ac:chgData name="Thomas Wilson" userId="e6594be5-0fd7-4a8b-9c66-e0b8f87ed7dc" providerId="ADAL" clId="{305CADA4-268D-4744-B642-CC6293AF2E1C}" dt="2023-10-11T02:52:10.093" v="1149" actId="20577"/>
          <ac:spMkLst>
            <pc:docMk/>
            <pc:sldMk cId="1221525011" sldId="320"/>
            <ac:spMk id="2" creationId="{A81EFB22-98A7-4F3C-A570-7B79A9A252FE}"/>
          </ac:spMkLst>
        </pc:spChg>
        <pc:spChg chg="mod">
          <ac:chgData name="Thomas Wilson" userId="e6594be5-0fd7-4a8b-9c66-e0b8f87ed7dc" providerId="ADAL" clId="{305CADA4-268D-4744-B642-CC6293AF2E1C}" dt="2023-10-11T02:54:04.158" v="1152" actId="6549"/>
          <ac:spMkLst>
            <pc:docMk/>
            <pc:sldMk cId="1221525011" sldId="320"/>
            <ac:spMk id="7" creationId="{D07DE60C-F385-414C-8B4B-3519993CEDFB}"/>
          </ac:spMkLst>
        </pc:spChg>
        <pc:picChg chg="add del mod">
          <ac:chgData name="Thomas Wilson" userId="e6594be5-0fd7-4a8b-9c66-e0b8f87ed7dc" providerId="ADAL" clId="{305CADA4-268D-4744-B642-CC6293AF2E1C}" dt="2023-10-11T02:56:31.061" v="1159" actId="478"/>
          <ac:picMkLst>
            <pc:docMk/>
            <pc:sldMk cId="1221525011" sldId="320"/>
            <ac:picMk id="5" creationId="{9964676A-B14E-FFEC-2F1D-9FB7A034FBFE}"/>
          </ac:picMkLst>
        </pc:picChg>
        <pc:picChg chg="add mod">
          <ac:chgData name="Thomas Wilson" userId="e6594be5-0fd7-4a8b-9c66-e0b8f87ed7dc" providerId="ADAL" clId="{305CADA4-268D-4744-B642-CC6293AF2E1C}" dt="2023-10-11T02:56:38.955" v="1164" actId="14100"/>
          <ac:picMkLst>
            <pc:docMk/>
            <pc:sldMk cId="1221525011" sldId="320"/>
            <ac:picMk id="8" creationId="{8A918B5D-EF6C-A66A-2250-F8DE160D5820}"/>
          </ac:picMkLst>
        </pc:picChg>
      </pc:sldChg>
      <pc:sldChg chg="addSp delSp modSp add mod ord">
        <pc:chgData name="Thomas Wilson" userId="e6594be5-0fd7-4a8b-9c66-e0b8f87ed7dc" providerId="ADAL" clId="{305CADA4-268D-4744-B642-CC6293AF2E1C}" dt="2023-10-11T04:25:34.497" v="1235"/>
        <pc:sldMkLst>
          <pc:docMk/>
          <pc:sldMk cId="85304267" sldId="321"/>
        </pc:sldMkLst>
        <pc:spChg chg="mod">
          <ac:chgData name="Thomas Wilson" userId="e6594be5-0fd7-4a8b-9c66-e0b8f87ed7dc" providerId="ADAL" clId="{305CADA4-268D-4744-B642-CC6293AF2E1C}" dt="2023-10-11T02:48:11.559" v="1135" actId="20577"/>
          <ac:spMkLst>
            <pc:docMk/>
            <pc:sldMk cId="85304267" sldId="321"/>
            <ac:spMk id="2" creationId="{A81EFB22-98A7-4F3C-A570-7B79A9A252FE}"/>
          </ac:spMkLst>
        </pc:spChg>
        <pc:spChg chg="mod">
          <ac:chgData name="Thomas Wilson" userId="e6594be5-0fd7-4a8b-9c66-e0b8f87ed7dc" providerId="ADAL" clId="{305CADA4-268D-4744-B642-CC6293AF2E1C}" dt="2023-10-11T02:48:03.620" v="1126" actId="6549"/>
          <ac:spMkLst>
            <pc:docMk/>
            <pc:sldMk cId="85304267" sldId="321"/>
            <ac:spMk id="7" creationId="{D07DE60C-F385-414C-8B4B-3519993CEDFB}"/>
          </ac:spMkLst>
        </pc:spChg>
        <pc:picChg chg="add del mod">
          <ac:chgData name="Thomas Wilson" userId="e6594be5-0fd7-4a8b-9c66-e0b8f87ed7dc" providerId="ADAL" clId="{305CADA4-268D-4744-B642-CC6293AF2E1C}" dt="2023-10-11T02:48:18.984" v="1136" actId="478"/>
          <ac:picMkLst>
            <pc:docMk/>
            <pc:sldMk cId="85304267" sldId="321"/>
            <ac:picMk id="5" creationId="{1EE324D8-3CEF-5C15-2853-4733EEB85109}"/>
          </ac:picMkLst>
        </pc:picChg>
        <pc:picChg chg="add mod">
          <ac:chgData name="Thomas Wilson" userId="e6594be5-0fd7-4a8b-9c66-e0b8f87ed7dc" providerId="ADAL" clId="{305CADA4-268D-4744-B642-CC6293AF2E1C}" dt="2023-10-11T02:51:47.444" v="1141" actId="1076"/>
          <ac:picMkLst>
            <pc:docMk/>
            <pc:sldMk cId="85304267" sldId="321"/>
            <ac:picMk id="8" creationId="{FEB695D6-E497-6368-1F94-30BAC0084CCD}"/>
          </ac:picMkLst>
        </pc:picChg>
      </pc:sldChg>
      <pc:sldChg chg="del">
        <pc:chgData name="Thomas Wilson" userId="e6594be5-0fd7-4a8b-9c66-e0b8f87ed7dc" providerId="ADAL" clId="{305CADA4-268D-4744-B642-CC6293AF2E1C}" dt="2023-10-11T02:07:44.662" v="128" actId="47"/>
        <pc:sldMkLst>
          <pc:docMk/>
          <pc:sldMk cId="4272509803" sldId="321"/>
        </pc:sldMkLst>
      </pc:sldChg>
      <pc:sldChg chg="addSp delSp modSp add mod">
        <pc:chgData name="Thomas Wilson" userId="e6594be5-0fd7-4a8b-9c66-e0b8f87ed7dc" providerId="ADAL" clId="{305CADA4-268D-4744-B642-CC6293AF2E1C}" dt="2023-10-11T04:19:59.689" v="1198" actId="1076"/>
        <pc:sldMkLst>
          <pc:docMk/>
          <pc:sldMk cId="3405269279" sldId="322"/>
        </pc:sldMkLst>
        <pc:spChg chg="mod">
          <ac:chgData name="Thomas Wilson" userId="e6594be5-0fd7-4a8b-9c66-e0b8f87ed7dc" providerId="ADAL" clId="{305CADA4-268D-4744-B642-CC6293AF2E1C}" dt="2023-10-11T02:42:40.340" v="1107" actId="20577"/>
          <ac:spMkLst>
            <pc:docMk/>
            <pc:sldMk cId="3405269279" sldId="322"/>
            <ac:spMk id="2" creationId="{A81EFB22-98A7-4F3C-A570-7B79A9A252FE}"/>
          </ac:spMkLst>
        </pc:spChg>
        <pc:spChg chg="mod">
          <ac:chgData name="Thomas Wilson" userId="e6594be5-0fd7-4a8b-9c66-e0b8f87ed7dc" providerId="ADAL" clId="{305CADA4-268D-4744-B642-CC6293AF2E1C}" dt="2023-10-11T02:42:46.546" v="1110" actId="6549"/>
          <ac:spMkLst>
            <pc:docMk/>
            <pc:sldMk cId="3405269279" sldId="322"/>
            <ac:spMk id="7" creationId="{D07DE60C-F385-414C-8B4B-3519993CEDFB}"/>
          </ac:spMkLst>
        </pc:spChg>
        <pc:picChg chg="add del mod">
          <ac:chgData name="Thomas Wilson" userId="e6594be5-0fd7-4a8b-9c66-e0b8f87ed7dc" providerId="ADAL" clId="{305CADA4-268D-4744-B642-CC6293AF2E1C}" dt="2023-10-11T02:43:30.665" v="1113" actId="478"/>
          <ac:picMkLst>
            <pc:docMk/>
            <pc:sldMk cId="3405269279" sldId="322"/>
            <ac:picMk id="5" creationId="{628F48DA-14C9-BA01-6799-A2AC9503A3C5}"/>
          </ac:picMkLst>
        </pc:picChg>
        <pc:picChg chg="add del mod">
          <ac:chgData name="Thomas Wilson" userId="e6594be5-0fd7-4a8b-9c66-e0b8f87ed7dc" providerId="ADAL" clId="{305CADA4-268D-4744-B642-CC6293AF2E1C}" dt="2023-10-11T04:19:18.755" v="1191" actId="478"/>
          <ac:picMkLst>
            <pc:docMk/>
            <pc:sldMk cId="3405269279" sldId="322"/>
            <ac:picMk id="8" creationId="{20034452-B099-BF3F-0DAA-C8B764FFE16F}"/>
          </ac:picMkLst>
        </pc:picChg>
        <pc:picChg chg="add mod">
          <ac:chgData name="Thomas Wilson" userId="e6594be5-0fd7-4a8b-9c66-e0b8f87ed7dc" providerId="ADAL" clId="{305CADA4-268D-4744-B642-CC6293AF2E1C}" dt="2023-10-11T04:19:59.689" v="1198" actId="1076"/>
          <ac:picMkLst>
            <pc:docMk/>
            <pc:sldMk cId="3405269279" sldId="322"/>
            <ac:picMk id="10" creationId="{55B4A9BB-FEA6-8E98-0E5E-C3BFF68D6C75}"/>
          </ac:picMkLst>
        </pc:picChg>
      </pc:sldChg>
      <pc:sldChg chg="del">
        <pc:chgData name="Thomas Wilson" userId="e6594be5-0fd7-4a8b-9c66-e0b8f87ed7dc" providerId="ADAL" clId="{305CADA4-268D-4744-B642-CC6293AF2E1C}" dt="2023-10-11T02:07:03.739" v="78" actId="47"/>
        <pc:sldMkLst>
          <pc:docMk/>
          <pc:sldMk cId="3615528184" sldId="322"/>
        </pc:sldMkLst>
      </pc:sldChg>
      <pc:sldChg chg="add del">
        <pc:chgData name="Thomas Wilson" userId="e6594be5-0fd7-4a8b-9c66-e0b8f87ed7dc" providerId="ADAL" clId="{305CADA4-268D-4744-B642-CC6293AF2E1C}" dt="2023-10-16T04:01:24.255" v="1937" actId="47"/>
        <pc:sldMkLst>
          <pc:docMk/>
          <pc:sldMk cId="1598703535" sldId="323"/>
        </pc:sldMkLst>
      </pc:sldChg>
      <pc:sldChg chg="del">
        <pc:chgData name="Thomas Wilson" userId="e6594be5-0fd7-4a8b-9c66-e0b8f87ed7dc" providerId="ADAL" clId="{305CADA4-268D-4744-B642-CC6293AF2E1C}" dt="2023-10-11T02:07:45.766" v="131" actId="47"/>
        <pc:sldMkLst>
          <pc:docMk/>
          <pc:sldMk cId="3604100573" sldId="323"/>
        </pc:sldMkLst>
      </pc:sldChg>
      <pc:sldChg chg="add del">
        <pc:chgData name="Thomas Wilson" userId="e6594be5-0fd7-4a8b-9c66-e0b8f87ed7dc" providerId="ADAL" clId="{305CADA4-268D-4744-B642-CC6293AF2E1C}" dt="2023-10-16T03:55:49.548" v="1832" actId="47"/>
        <pc:sldMkLst>
          <pc:docMk/>
          <pc:sldMk cId="414198333" sldId="324"/>
        </pc:sldMkLst>
      </pc:sldChg>
      <pc:sldChg chg="del">
        <pc:chgData name="Thomas Wilson" userId="e6594be5-0fd7-4a8b-9c66-e0b8f87ed7dc" providerId="ADAL" clId="{305CADA4-268D-4744-B642-CC6293AF2E1C}" dt="2023-10-11T02:07:43.625" v="125" actId="47"/>
        <pc:sldMkLst>
          <pc:docMk/>
          <pc:sldMk cId="906184179" sldId="324"/>
        </pc:sldMkLst>
      </pc:sldChg>
      <pc:sldChg chg="addSp delSp modSp add mod">
        <pc:chgData name="Thomas Wilson" userId="e6594be5-0fd7-4a8b-9c66-e0b8f87ed7dc" providerId="ADAL" clId="{305CADA4-268D-4744-B642-CC6293AF2E1C}" dt="2023-10-11T04:16:51.089" v="1186" actId="14100"/>
        <pc:sldMkLst>
          <pc:docMk/>
          <pc:sldMk cId="352613227" sldId="325"/>
        </pc:sldMkLst>
        <pc:picChg chg="add del mod">
          <ac:chgData name="Thomas Wilson" userId="e6594be5-0fd7-4a8b-9c66-e0b8f87ed7dc" providerId="ADAL" clId="{305CADA4-268D-4744-B642-CC6293AF2E1C}" dt="2023-10-11T04:16:38.420" v="1181" actId="478"/>
          <ac:picMkLst>
            <pc:docMk/>
            <pc:sldMk cId="352613227" sldId="325"/>
            <ac:picMk id="5" creationId="{47C2CE33-1C9A-D6CD-9BF4-8638471D8D6D}"/>
          </ac:picMkLst>
        </pc:picChg>
        <pc:picChg chg="del">
          <ac:chgData name="Thomas Wilson" userId="e6594be5-0fd7-4a8b-9c66-e0b8f87ed7dc" providerId="ADAL" clId="{305CADA4-268D-4744-B642-CC6293AF2E1C}" dt="2023-10-11T02:44:39.235" v="1120" actId="478"/>
          <ac:picMkLst>
            <pc:docMk/>
            <pc:sldMk cId="352613227" sldId="325"/>
            <ac:picMk id="8" creationId="{20034452-B099-BF3F-0DAA-C8B764FFE16F}"/>
          </ac:picMkLst>
        </pc:picChg>
        <pc:picChg chg="add mod">
          <ac:chgData name="Thomas Wilson" userId="e6594be5-0fd7-4a8b-9c66-e0b8f87ed7dc" providerId="ADAL" clId="{305CADA4-268D-4744-B642-CC6293AF2E1C}" dt="2023-10-11T04:16:51.089" v="1186" actId="14100"/>
          <ac:picMkLst>
            <pc:docMk/>
            <pc:sldMk cId="352613227" sldId="325"/>
            <ac:picMk id="9" creationId="{DC6313EC-7D8D-39FF-D8BA-2DC4A7327017}"/>
          </ac:picMkLst>
        </pc:picChg>
      </pc:sldChg>
      <pc:sldChg chg="addSp modSp add mod ord">
        <pc:chgData name="Thomas Wilson" userId="e6594be5-0fd7-4a8b-9c66-e0b8f87ed7dc" providerId="ADAL" clId="{305CADA4-268D-4744-B642-CC6293AF2E1C}" dt="2023-10-11T04:17:05.121" v="1190"/>
        <pc:sldMkLst>
          <pc:docMk/>
          <pc:sldMk cId="1239618384" sldId="326"/>
        </pc:sldMkLst>
        <pc:spChg chg="mod">
          <ac:chgData name="Thomas Wilson" userId="e6594be5-0fd7-4a8b-9c66-e0b8f87ed7dc" providerId="ADAL" clId="{305CADA4-268D-4744-B642-CC6293AF2E1C}" dt="2023-10-11T04:12:54.931" v="1172" actId="20577"/>
          <ac:spMkLst>
            <pc:docMk/>
            <pc:sldMk cId="1239618384" sldId="326"/>
            <ac:spMk id="2" creationId="{A81EFB22-98A7-4F3C-A570-7B79A9A252FE}"/>
          </ac:spMkLst>
        </pc:spChg>
        <pc:spChg chg="mod">
          <ac:chgData name="Thomas Wilson" userId="e6594be5-0fd7-4a8b-9c66-e0b8f87ed7dc" providerId="ADAL" clId="{305CADA4-268D-4744-B642-CC6293AF2E1C}" dt="2023-10-11T04:13:35.876" v="1175" actId="6549"/>
          <ac:spMkLst>
            <pc:docMk/>
            <pc:sldMk cId="1239618384" sldId="326"/>
            <ac:spMk id="7" creationId="{D07DE60C-F385-414C-8B4B-3519993CEDFB}"/>
          </ac:spMkLst>
        </pc:spChg>
        <pc:picChg chg="add mod">
          <ac:chgData name="Thomas Wilson" userId="e6594be5-0fd7-4a8b-9c66-e0b8f87ed7dc" providerId="ADAL" clId="{305CADA4-268D-4744-B642-CC6293AF2E1C}" dt="2023-10-11T04:13:53.881" v="1180" actId="1076"/>
          <ac:picMkLst>
            <pc:docMk/>
            <pc:sldMk cId="1239618384" sldId="326"/>
            <ac:picMk id="5" creationId="{5BFE5579-CCC5-A90C-136F-785B5D0B795A}"/>
          </ac:picMkLst>
        </pc:picChg>
      </pc:sldChg>
      <pc:sldChg chg="del">
        <pc:chgData name="Thomas Wilson" userId="e6594be5-0fd7-4a8b-9c66-e0b8f87ed7dc" providerId="ADAL" clId="{305CADA4-268D-4744-B642-CC6293AF2E1C}" dt="2023-10-11T02:07:43.992" v="126" actId="47"/>
        <pc:sldMkLst>
          <pc:docMk/>
          <pc:sldMk cId="2093743729" sldId="327"/>
        </pc:sldMkLst>
      </pc:sldChg>
      <pc:sldChg chg="addSp delSp modSp add mod ord">
        <pc:chgData name="Thomas Wilson" userId="e6594be5-0fd7-4a8b-9c66-e0b8f87ed7dc" providerId="ADAL" clId="{305CADA4-268D-4744-B642-CC6293AF2E1C}" dt="2023-10-11T04:25:32.889" v="1233"/>
        <pc:sldMkLst>
          <pc:docMk/>
          <pc:sldMk cId="2731832963" sldId="327"/>
        </pc:sldMkLst>
        <pc:spChg chg="mod">
          <ac:chgData name="Thomas Wilson" userId="e6594be5-0fd7-4a8b-9c66-e0b8f87ed7dc" providerId="ADAL" clId="{305CADA4-268D-4744-B642-CC6293AF2E1C}" dt="2023-10-11T04:21:52.834" v="1211" actId="20577"/>
          <ac:spMkLst>
            <pc:docMk/>
            <pc:sldMk cId="2731832963" sldId="327"/>
            <ac:spMk id="2" creationId="{A81EFB22-98A7-4F3C-A570-7B79A9A252FE}"/>
          </ac:spMkLst>
        </pc:spChg>
        <pc:spChg chg="mod">
          <ac:chgData name="Thomas Wilson" userId="e6594be5-0fd7-4a8b-9c66-e0b8f87ed7dc" providerId="ADAL" clId="{305CADA4-268D-4744-B642-CC6293AF2E1C}" dt="2023-10-11T04:21:45.612" v="1201" actId="6549"/>
          <ac:spMkLst>
            <pc:docMk/>
            <pc:sldMk cId="2731832963" sldId="327"/>
            <ac:spMk id="7" creationId="{D07DE60C-F385-414C-8B4B-3519993CEDFB}"/>
          </ac:spMkLst>
        </pc:spChg>
        <pc:picChg chg="add mod">
          <ac:chgData name="Thomas Wilson" userId="e6594be5-0fd7-4a8b-9c66-e0b8f87ed7dc" providerId="ADAL" clId="{305CADA4-268D-4744-B642-CC6293AF2E1C}" dt="2023-10-11T04:21:49.745" v="1203" actId="14100"/>
          <ac:picMkLst>
            <pc:docMk/>
            <pc:sldMk cId="2731832963" sldId="327"/>
            <ac:picMk id="5" creationId="{03488BA7-9724-5EF1-0131-2CC4351BEE21}"/>
          </ac:picMkLst>
        </pc:picChg>
        <pc:picChg chg="add del mod">
          <ac:chgData name="Thomas Wilson" userId="e6594be5-0fd7-4a8b-9c66-e0b8f87ed7dc" providerId="ADAL" clId="{305CADA4-268D-4744-B642-CC6293AF2E1C}" dt="2023-10-11T04:25:01.357" v="1216" actId="21"/>
          <ac:picMkLst>
            <pc:docMk/>
            <pc:sldMk cId="2731832963" sldId="327"/>
            <ac:picMk id="8" creationId="{651229A6-0295-6E62-5A47-759B8029B9B3}"/>
          </ac:picMkLst>
        </pc:picChg>
      </pc:sldChg>
      <pc:sldChg chg="addSp modSp add mod ord">
        <pc:chgData name="Thomas Wilson" userId="e6594be5-0fd7-4a8b-9c66-e0b8f87ed7dc" providerId="ADAL" clId="{305CADA4-268D-4744-B642-CC6293AF2E1C}" dt="2023-10-11T04:25:40.961" v="1237"/>
        <pc:sldMkLst>
          <pc:docMk/>
          <pc:sldMk cId="522433766" sldId="328"/>
        </pc:sldMkLst>
        <pc:spChg chg="mod">
          <ac:chgData name="Thomas Wilson" userId="e6594be5-0fd7-4a8b-9c66-e0b8f87ed7dc" providerId="ADAL" clId="{305CADA4-268D-4744-B642-CC6293AF2E1C}" dt="2023-10-11T04:25:14.177" v="1227" actId="20577"/>
          <ac:spMkLst>
            <pc:docMk/>
            <pc:sldMk cId="522433766" sldId="328"/>
            <ac:spMk id="2" creationId="{A81EFB22-98A7-4F3C-A570-7B79A9A252FE}"/>
          </ac:spMkLst>
        </pc:spChg>
        <pc:spChg chg="mod">
          <ac:chgData name="Thomas Wilson" userId="e6594be5-0fd7-4a8b-9c66-e0b8f87ed7dc" providerId="ADAL" clId="{305CADA4-268D-4744-B642-CC6293AF2E1C}" dt="2023-10-11T04:25:05.591" v="1218" actId="6549"/>
          <ac:spMkLst>
            <pc:docMk/>
            <pc:sldMk cId="522433766" sldId="328"/>
            <ac:spMk id="7" creationId="{D07DE60C-F385-414C-8B4B-3519993CEDFB}"/>
          </ac:spMkLst>
        </pc:spChg>
        <pc:picChg chg="add mod">
          <ac:chgData name="Thomas Wilson" userId="e6594be5-0fd7-4a8b-9c66-e0b8f87ed7dc" providerId="ADAL" clId="{305CADA4-268D-4744-B642-CC6293AF2E1C}" dt="2023-10-11T04:25:30.143" v="1231" actId="14100"/>
          <ac:picMkLst>
            <pc:docMk/>
            <pc:sldMk cId="522433766" sldId="328"/>
            <ac:picMk id="3" creationId="{F7CC8A3C-A909-C0D2-4D1B-8FFB7587750B}"/>
          </ac:picMkLst>
        </pc:picChg>
      </pc:sldChg>
      <pc:sldChg chg="del">
        <pc:chgData name="Thomas Wilson" userId="e6594be5-0fd7-4a8b-9c66-e0b8f87ed7dc" providerId="ADAL" clId="{305CADA4-268D-4744-B642-CC6293AF2E1C}" dt="2023-10-11T02:07:49.031" v="137" actId="47"/>
        <pc:sldMkLst>
          <pc:docMk/>
          <pc:sldMk cId="1085415639" sldId="328"/>
        </pc:sldMkLst>
      </pc:sldChg>
      <pc:sldChg chg="del">
        <pc:chgData name="Thomas Wilson" userId="e6594be5-0fd7-4a8b-9c66-e0b8f87ed7dc" providerId="ADAL" clId="{305CADA4-268D-4744-B642-CC6293AF2E1C}" dt="2023-10-11T02:07:50.130" v="139" actId="47"/>
        <pc:sldMkLst>
          <pc:docMk/>
          <pc:sldMk cId="1487269038" sldId="329"/>
        </pc:sldMkLst>
      </pc:sldChg>
      <pc:sldChg chg="add del">
        <pc:chgData name="Thomas Wilson" userId="e6594be5-0fd7-4a8b-9c66-e0b8f87ed7dc" providerId="ADAL" clId="{305CADA4-268D-4744-B642-CC6293AF2E1C}" dt="2023-10-16T02:23:27.852" v="1404" actId="47"/>
        <pc:sldMkLst>
          <pc:docMk/>
          <pc:sldMk cId="3160314206" sldId="329"/>
        </pc:sldMkLst>
      </pc:sldChg>
      <pc:sldChg chg="add del">
        <pc:chgData name="Thomas Wilson" userId="e6594be5-0fd7-4a8b-9c66-e0b8f87ed7dc" providerId="ADAL" clId="{305CADA4-268D-4744-B642-CC6293AF2E1C}" dt="2023-10-16T02:23:29.403" v="1407" actId="47"/>
        <pc:sldMkLst>
          <pc:docMk/>
          <pc:sldMk cId="805617383" sldId="330"/>
        </pc:sldMkLst>
      </pc:sldChg>
      <pc:sldChg chg="del">
        <pc:chgData name="Thomas Wilson" userId="e6594be5-0fd7-4a8b-9c66-e0b8f87ed7dc" providerId="ADAL" clId="{305CADA4-268D-4744-B642-CC6293AF2E1C}" dt="2023-10-11T02:07:11.159" v="91" actId="47"/>
        <pc:sldMkLst>
          <pc:docMk/>
          <pc:sldMk cId="3900913096" sldId="330"/>
        </pc:sldMkLst>
      </pc:sldChg>
      <pc:sldChg chg="add del">
        <pc:chgData name="Thomas Wilson" userId="e6594be5-0fd7-4a8b-9c66-e0b8f87ed7dc" providerId="ADAL" clId="{305CADA4-268D-4744-B642-CC6293AF2E1C}" dt="2023-10-16T02:23:28.877" v="1406" actId="47"/>
        <pc:sldMkLst>
          <pc:docMk/>
          <pc:sldMk cId="2849446404" sldId="331"/>
        </pc:sldMkLst>
      </pc:sldChg>
      <pc:sldChg chg="del">
        <pc:chgData name="Thomas Wilson" userId="e6594be5-0fd7-4a8b-9c66-e0b8f87ed7dc" providerId="ADAL" clId="{305CADA4-268D-4744-B642-CC6293AF2E1C}" dt="2023-10-11T02:07:12.172" v="93" actId="47"/>
        <pc:sldMkLst>
          <pc:docMk/>
          <pc:sldMk cId="2972620254" sldId="331"/>
        </pc:sldMkLst>
      </pc:sldChg>
      <pc:sldChg chg="add del">
        <pc:chgData name="Thomas Wilson" userId="e6594be5-0fd7-4a8b-9c66-e0b8f87ed7dc" providerId="ADAL" clId="{305CADA4-268D-4744-B642-CC6293AF2E1C}" dt="2023-10-16T02:23:28.160" v="1405" actId="47"/>
        <pc:sldMkLst>
          <pc:docMk/>
          <pc:sldMk cId="2092782480" sldId="332"/>
        </pc:sldMkLst>
      </pc:sldChg>
      <pc:sldChg chg="del">
        <pc:chgData name="Thomas Wilson" userId="e6594be5-0fd7-4a8b-9c66-e0b8f87ed7dc" providerId="ADAL" clId="{305CADA4-268D-4744-B642-CC6293AF2E1C}" dt="2023-10-11T02:07:46.929" v="134" actId="47"/>
        <pc:sldMkLst>
          <pc:docMk/>
          <pc:sldMk cId="3844581264" sldId="332"/>
        </pc:sldMkLst>
      </pc:sldChg>
      <pc:sldChg chg="addSp delSp modSp add mod">
        <pc:chgData name="Thomas Wilson" userId="e6594be5-0fd7-4a8b-9c66-e0b8f87ed7dc" providerId="ADAL" clId="{305CADA4-268D-4744-B642-CC6293AF2E1C}" dt="2023-10-11T04:27:38.240" v="1243" actId="14100"/>
        <pc:sldMkLst>
          <pc:docMk/>
          <pc:sldMk cId="714740490" sldId="333"/>
        </pc:sldMkLst>
        <pc:picChg chg="add mod">
          <ac:chgData name="Thomas Wilson" userId="e6594be5-0fd7-4a8b-9c66-e0b8f87ed7dc" providerId="ADAL" clId="{305CADA4-268D-4744-B642-CC6293AF2E1C}" dt="2023-10-11T04:27:38.240" v="1243" actId="14100"/>
          <ac:picMkLst>
            <pc:docMk/>
            <pc:sldMk cId="714740490" sldId="333"/>
            <ac:picMk id="5" creationId="{82B2ED11-7923-B435-D32F-7B964318BD7F}"/>
          </ac:picMkLst>
        </pc:picChg>
        <pc:picChg chg="del">
          <ac:chgData name="Thomas Wilson" userId="e6594be5-0fd7-4a8b-9c66-e0b8f87ed7dc" providerId="ADAL" clId="{305CADA4-268D-4744-B642-CC6293AF2E1C}" dt="2023-10-11T04:27:15.375" v="1239" actId="478"/>
          <ac:picMkLst>
            <pc:docMk/>
            <pc:sldMk cId="714740490" sldId="333"/>
            <ac:picMk id="8" creationId="{8A918B5D-EF6C-A66A-2250-F8DE160D5820}"/>
          </ac:picMkLst>
        </pc:picChg>
      </pc:sldChg>
      <pc:sldChg chg="del">
        <pc:chgData name="Thomas Wilson" userId="e6594be5-0fd7-4a8b-9c66-e0b8f87ed7dc" providerId="ADAL" clId="{305CADA4-268D-4744-B642-CC6293AF2E1C}" dt="2023-10-11T02:07:45.123" v="129" actId="47"/>
        <pc:sldMkLst>
          <pc:docMk/>
          <pc:sldMk cId="2076509617" sldId="333"/>
        </pc:sldMkLst>
      </pc:sldChg>
      <pc:sldChg chg="addSp delSp modSp add mod">
        <pc:chgData name="Thomas Wilson" userId="e6594be5-0fd7-4a8b-9c66-e0b8f87ed7dc" providerId="ADAL" clId="{305CADA4-268D-4744-B642-CC6293AF2E1C}" dt="2023-10-11T04:49:50.550" v="1249" actId="14100"/>
        <pc:sldMkLst>
          <pc:docMk/>
          <pc:sldMk cId="817473409" sldId="334"/>
        </pc:sldMkLst>
        <pc:picChg chg="del">
          <ac:chgData name="Thomas Wilson" userId="e6594be5-0fd7-4a8b-9c66-e0b8f87ed7dc" providerId="ADAL" clId="{305CADA4-268D-4744-B642-CC6293AF2E1C}" dt="2023-10-11T04:49:25.611" v="1245" actId="478"/>
          <ac:picMkLst>
            <pc:docMk/>
            <pc:sldMk cId="817473409" sldId="334"/>
            <ac:picMk id="5" creationId="{5BFE5579-CCC5-A90C-136F-785B5D0B795A}"/>
          </ac:picMkLst>
        </pc:picChg>
        <pc:picChg chg="add mod">
          <ac:chgData name="Thomas Wilson" userId="e6594be5-0fd7-4a8b-9c66-e0b8f87ed7dc" providerId="ADAL" clId="{305CADA4-268D-4744-B642-CC6293AF2E1C}" dt="2023-10-11T04:49:50.550" v="1249" actId="14100"/>
          <ac:picMkLst>
            <pc:docMk/>
            <pc:sldMk cId="817473409" sldId="334"/>
            <ac:picMk id="6" creationId="{09E4C77F-3AE9-A740-6E70-02F3803092D7}"/>
          </ac:picMkLst>
        </pc:picChg>
      </pc:sldChg>
      <pc:sldChg chg="del">
        <pc:chgData name="Thomas Wilson" userId="e6594be5-0fd7-4a8b-9c66-e0b8f87ed7dc" providerId="ADAL" clId="{305CADA4-268D-4744-B642-CC6293AF2E1C}" dt="2023-10-11T02:07:45.529" v="130" actId="47"/>
        <pc:sldMkLst>
          <pc:docMk/>
          <pc:sldMk cId="1507678831" sldId="334"/>
        </pc:sldMkLst>
      </pc:sldChg>
      <pc:sldChg chg="del">
        <pc:chgData name="Thomas Wilson" userId="e6594be5-0fd7-4a8b-9c66-e0b8f87ed7dc" providerId="ADAL" clId="{305CADA4-268D-4744-B642-CC6293AF2E1C}" dt="2023-10-11T02:07:45.953" v="132" actId="47"/>
        <pc:sldMkLst>
          <pc:docMk/>
          <pc:sldMk cId="581968719" sldId="335"/>
        </pc:sldMkLst>
      </pc:sldChg>
      <pc:sldChg chg="addSp delSp modSp add mod">
        <pc:chgData name="Thomas Wilson" userId="e6594be5-0fd7-4a8b-9c66-e0b8f87ed7dc" providerId="ADAL" clId="{305CADA4-268D-4744-B642-CC6293AF2E1C}" dt="2023-10-11T04:53:46.743" v="1255" actId="14100"/>
        <pc:sldMkLst>
          <pc:docMk/>
          <pc:sldMk cId="2558111563" sldId="335"/>
        </pc:sldMkLst>
        <pc:picChg chg="add mod">
          <ac:chgData name="Thomas Wilson" userId="e6594be5-0fd7-4a8b-9c66-e0b8f87ed7dc" providerId="ADAL" clId="{305CADA4-268D-4744-B642-CC6293AF2E1C}" dt="2023-10-11T04:53:46.743" v="1255" actId="14100"/>
          <ac:picMkLst>
            <pc:docMk/>
            <pc:sldMk cId="2558111563" sldId="335"/>
            <ac:picMk id="5" creationId="{29FCCB58-1E98-F139-F1DF-2647E3704A0C}"/>
          </ac:picMkLst>
        </pc:picChg>
        <pc:picChg chg="del">
          <ac:chgData name="Thomas Wilson" userId="e6594be5-0fd7-4a8b-9c66-e0b8f87ed7dc" providerId="ADAL" clId="{305CADA4-268D-4744-B642-CC6293AF2E1C}" dt="2023-10-11T04:53:39.113" v="1251" actId="478"/>
          <ac:picMkLst>
            <pc:docMk/>
            <pc:sldMk cId="2558111563" sldId="335"/>
            <ac:picMk id="6" creationId="{09E4C77F-3AE9-A740-6E70-02F3803092D7}"/>
          </ac:picMkLst>
        </pc:picChg>
      </pc:sldChg>
      <pc:sldChg chg="del">
        <pc:chgData name="Thomas Wilson" userId="e6594be5-0fd7-4a8b-9c66-e0b8f87ed7dc" providerId="ADAL" clId="{305CADA4-268D-4744-B642-CC6293AF2E1C}" dt="2023-10-11T02:07:49.499" v="138" actId="47"/>
        <pc:sldMkLst>
          <pc:docMk/>
          <pc:sldMk cId="506337578" sldId="336"/>
        </pc:sldMkLst>
      </pc:sldChg>
      <pc:sldChg chg="addSp modSp add mod">
        <pc:chgData name="Thomas Wilson" userId="e6594be5-0fd7-4a8b-9c66-e0b8f87ed7dc" providerId="ADAL" clId="{305CADA4-268D-4744-B642-CC6293AF2E1C}" dt="2023-10-16T03:54:15.135" v="1827" actId="14100"/>
        <pc:sldMkLst>
          <pc:docMk/>
          <pc:sldMk cId="1350732124" sldId="336"/>
        </pc:sldMkLst>
        <pc:spChg chg="mod">
          <ac:chgData name="Thomas Wilson" userId="e6594be5-0fd7-4a8b-9c66-e0b8f87ed7dc" providerId="ADAL" clId="{305CADA4-268D-4744-B642-CC6293AF2E1C}" dt="2023-10-16T02:05:51.710" v="1299" actId="20577"/>
          <ac:spMkLst>
            <pc:docMk/>
            <pc:sldMk cId="1350732124" sldId="336"/>
            <ac:spMk id="2" creationId="{A81EFB22-98A7-4F3C-A570-7B79A9A252FE}"/>
          </ac:spMkLst>
        </pc:spChg>
        <pc:spChg chg="mod">
          <ac:chgData name="Thomas Wilson" userId="e6594be5-0fd7-4a8b-9c66-e0b8f87ed7dc" providerId="ADAL" clId="{305CADA4-268D-4744-B642-CC6293AF2E1C}" dt="2023-10-16T03:54:15.135" v="1827" actId="14100"/>
          <ac:spMkLst>
            <pc:docMk/>
            <pc:sldMk cId="1350732124" sldId="336"/>
            <ac:spMk id="7" creationId="{D07DE60C-F385-414C-8B4B-3519993CEDFB}"/>
          </ac:spMkLst>
        </pc:spChg>
        <pc:picChg chg="add mod ord">
          <ac:chgData name="Thomas Wilson" userId="e6594be5-0fd7-4a8b-9c66-e0b8f87ed7dc" providerId="ADAL" clId="{305CADA4-268D-4744-B642-CC6293AF2E1C}" dt="2023-10-16T03:53:59.367" v="1824" actId="1076"/>
          <ac:picMkLst>
            <pc:docMk/>
            <pc:sldMk cId="1350732124" sldId="336"/>
            <ac:picMk id="5" creationId="{8C33EDD1-59D4-1DFA-3904-E97B51AB7A2A}"/>
          </ac:picMkLst>
        </pc:picChg>
      </pc:sldChg>
      <pc:sldChg chg="addSp modSp add mod">
        <pc:chgData name="Thomas Wilson" userId="e6594be5-0fd7-4a8b-9c66-e0b8f87ed7dc" providerId="ADAL" clId="{305CADA4-268D-4744-B642-CC6293AF2E1C}" dt="2023-10-16T05:05:54.827" v="2918" actId="1076"/>
        <pc:sldMkLst>
          <pc:docMk/>
          <pc:sldMk cId="2450622090" sldId="337"/>
        </pc:sldMkLst>
        <pc:spChg chg="mod">
          <ac:chgData name="Thomas Wilson" userId="e6594be5-0fd7-4a8b-9c66-e0b8f87ed7dc" providerId="ADAL" clId="{305CADA4-268D-4744-B642-CC6293AF2E1C}" dt="2023-10-16T02:21:57.375" v="1306" actId="20577"/>
          <ac:spMkLst>
            <pc:docMk/>
            <pc:sldMk cId="2450622090" sldId="337"/>
            <ac:spMk id="2" creationId="{A81EFB22-98A7-4F3C-A570-7B79A9A252FE}"/>
          </ac:spMkLst>
        </pc:spChg>
        <pc:spChg chg="add mod">
          <ac:chgData name="Thomas Wilson" userId="e6594be5-0fd7-4a8b-9c66-e0b8f87ed7dc" providerId="ADAL" clId="{305CADA4-268D-4744-B642-CC6293AF2E1C}" dt="2023-10-16T05:04:52.061" v="2913" actId="255"/>
          <ac:spMkLst>
            <pc:docMk/>
            <pc:sldMk cId="2450622090" sldId="337"/>
            <ac:spMk id="6" creationId="{6C545437-8083-DFC2-9392-3DD633FEF0B1}"/>
          </ac:spMkLst>
        </pc:spChg>
        <pc:spChg chg="mod">
          <ac:chgData name="Thomas Wilson" userId="e6594be5-0fd7-4a8b-9c66-e0b8f87ed7dc" providerId="ADAL" clId="{305CADA4-268D-4744-B642-CC6293AF2E1C}" dt="2023-10-16T04:59:44.717" v="2896" actId="20577"/>
          <ac:spMkLst>
            <pc:docMk/>
            <pc:sldMk cId="2450622090" sldId="337"/>
            <ac:spMk id="7" creationId="{D07DE60C-F385-414C-8B4B-3519993CEDFB}"/>
          </ac:spMkLst>
        </pc:spChg>
        <pc:spChg chg="add mod">
          <ac:chgData name="Thomas Wilson" userId="e6594be5-0fd7-4a8b-9c66-e0b8f87ed7dc" providerId="ADAL" clId="{305CADA4-268D-4744-B642-CC6293AF2E1C}" dt="2023-10-16T05:03:13.652" v="2908" actId="207"/>
          <ac:spMkLst>
            <pc:docMk/>
            <pc:sldMk cId="2450622090" sldId="337"/>
            <ac:spMk id="8" creationId="{B315DF13-B80D-9C00-BF56-F5DF20795BD1}"/>
          </ac:spMkLst>
        </pc:spChg>
        <pc:spChg chg="add mod">
          <ac:chgData name="Thomas Wilson" userId="e6594be5-0fd7-4a8b-9c66-e0b8f87ed7dc" providerId="ADAL" clId="{305CADA4-268D-4744-B642-CC6293AF2E1C}" dt="2023-10-16T05:03:41.340" v="2910" actId="207"/>
          <ac:spMkLst>
            <pc:docMk/>
            <pc:sldMk cId="2450622090" sldId="337"/>
            <ac:spMk id="9" creationId="{21DD04D9-3738-F741-F488-80C46211D998}"/>
          </ac:spMkLst>
        </pc:spChg>
        <pc:spChg chg="add mod">
          <ac:chgData name="Thomas Wilson" userId="e6594be5-0fd7-4a8b-9c66-e0b8f87ed7dc" providerId="ADAL" clId="{305CADA4-268D-4744-B642-CC6293AF2E1C}" dt="2023-10-16T05:05:54.827" v="2918" actId="1076"/>
          <ac:spMkLst>
            <pc:docMk/>
            <pc:sldMk cId="2450622090" sldId="337"/>
            <ac:spMk id="10" creationId="{4329956E-147E-A6FD-C43B-F4B85923FDD3}"/>
          </ac:spMkLst>
        </pc:spChg>
        <pc:picChg chg="add mod">
          <ac:chgData name="Thomas Wilson" userId="e6594be5-0fd7-4a8b-9c66-e0b8f87ed7dc" providerId="ADAL" clId="{305CADA4-268D-4744-B642-CC6293AF2E1C}" dt="2023-10-16T05:05:49.147" v="2917" actId="1076"/>
          <ac:picMkLst>
            <pc:docMk/>
            <pc:sldMk cId="2450622090" sldId="337"/>
            <ac:picMk id="5" creationId="{5C8C8D88-D8EC-EA08-4D39-D93AD00671AF}"/>
          </ac:picMkLst>
        </pc:picChg>
      </pc:sldChg>
      <pc:sldChg chg="addSp modSp add mod">
        <pc:chgData name="Thomas Wilson" userId="e6594be5-0fd7-4a8b-9c66-e0b8f87ed7dc" providerId="ADAL" clId="{305CADA4-268D-4744-B642-CC6293AF2E1C}" dt="2023-10-16T05:12:46.451" v="2946" actId="207"/>
        <pc:sldMkLst>
          <pc:docMk/>
          <pc:sldMk cId="3587979428" sldId="338"/>
        </pc:sldMkLst>
        <pc:spChg chg="mod">
          <ac:chgData name="Thomas Wilson" userId="e6594be5-0fd7-4a8b-9c66-e0b8f87ed7dc" providerId="ADAL" clId="{305CADA4-268D-4744-B642-CC6293AF2E1C}" dt="2023-10-16T02:22:07.423" v="1318" actId="20577"/>
          <ac:spMkLst>
            <pc:docMk/>
            <pc:sldMk cId="3587979428" sldId="338"/>
            <ac:spMk id="2" creationId="{A81EFB22-98A7-4F3C-A570-7B79A9A252FE}"/>
          </ac:spMkLst>
        </pc:spChg>
        <pc:spChg chg="add mod">
          <ac:chgData name="Thomas Wilson" userId="e6594be5-0fd7-4a8b-9c66-e0b8f87ed7dc" providerId="ADAL" clId="{305CADA4-268D-4744-B642-CC6293AF2E1C}" dt="2023-10-16T05:07:46.875" v="2934" actId="207"/>
          <ac:spMkLst>
            <pc:docMk/>
            <pc:sldMk cId="3587979428" sldId="338"/>
            <ac:spMk id="6" creationId="{099F98BC-1A28-C4E7-503D-5A9B71D892AF}"/>
          </ac:spMkLst>
        </pc:spChg>
        <pc:spChg chg="mod ord">
          <ac:chgData name="Thomas Wilson" userId="e6594be5-0fd7-4a8b-9c66-e0b8f87ed7dc" providerId="ADAL" clId="{305CADA4-268D-4744-B642-CC6293AF2E1C}" dt="2023-10-16T05:07:02.652" v="2932" actId="20577"/>
          <ac:spMkLst>
            <pc:docMk/>
            <pc:sldMk cId="3587979428" sldId="338"/>
            <ac:spMk id="7" creationId="{D07DE60C-F385-414C-8B4B-3519993CEDFB}"/>
          </ac:spMkLst>
        </pc:spChg>
        <pc:spChg chg="add mod">
          <ac:chgData name="Thomas Wilson" userId="e6594be5-0fd7-4a8b-9c66-e0b8f87ed7dc" providerId="ADAL" clId="{305CADA4-268D-4744-B642-CC6293AF2E1C}" dt="2023-10-16T05:09:28.067" v="2936" actId="207"/>
          <ac:spMkLst>
            <pc:docMk/>
            <pc:sldMk cId="3587979428" sldId="338"/>
            <ac:spMk id="8" creationId="{328CC16F-B46E-9177-2EBB-8AD569CC4BD6}"/>
          </ac:spMkLst>
        </pc:spChg>
        <pc:spChg chg="add mod">
          <ac:chgData name="Thomas Wilson" userId="e6594be5-0fd7-4a8b-9c66-e0b8f87ed7dc" providerId="ADAL" clId="{305CADA4-268D-4744-B642-CC6293AF2E1C}" dt="2023-10-16T05:11:39.174" v="2942" actId="1035"/>
          <ac:spMkLst>
            <pc:docMk/>
            <pc:sldMk cId="3587979428" sldId="338"/>
            <ac:spMk id="9" creationId="{EB585A8A-DE6A-784A-E927-40770A89A338}"/>
          </ac:spMkLst>
        </pc:spChg>
        <pc:spChg chg="add mod">
          <ac:chgData name="Thomas Wilson" userId="e6594be5-0fd7-4a8b-9c66-e0b8f87ed7dc" providerId="ADAL" clId="{305CADA4-268D-4744-B642-CC6293AF2E1C}" dt="2023-10-16T05:12:08.756" v="2944" actId="207"/>
          <ac:spMkLst>
            <pc:docMk/>
            <pc:sldMk cId="3587979428" sldId="338"/>
            <ac:spMk id="10" creationId="{4520533E-3F9D-20E0-031F-B38F064B23CD}"/>
          </ac:spMkLst>
        </pc:spChg>
        <pc:spChg chg="add mod">
          <ac:chgData name="Thomas Wilson" userId="e6594be5-0fd7-4a8b-9c66-e0b8f87ed7dc" providerId="ADAL" clId="{305CADA4-268D-4744-B642-CC6293AF2E1C}" dt="2023-10-16T05:12:46.451" v="2946" actId="207"/>
          <ac:spMkLst>
            <pc:docMk/>
            <pc:sldMk cId="3587979428" sldId="338"/>
            <ac:spMk id="11" creationId="{50042A33-E48B-DACE-4A88-187565F27AE6}"/>
          </ac:spMkLst>
        </pc:spChg>
        <pc:picChg chg="add mod">
          <ac:chgData name="Thomas Wilson" userId="e6594be5-0fd7-4a8b-9c66-e0b8f87ed7dc" providerId="ADAL" clId="{305CADA4-268D-4744-B642-CC6293AF2E1C}" dt="2023-10-16T04:37:09.294" v="2757" actId="1076"/>
          <ac:picMkLst>
            <pc:docMk/>
            <pc:sldMk cId="3587979428" sldId="338"/>
            <ac:picMk id="5" creationId="{26A90777-5A11-699B-3C07-6A272B4CBBCF}"/>
          </ac:picMkLst>
        </pc:picChg>
      </pc:sldChg>
      <pc:sldChg chg="addSp modSp add mod">
        <pc:chgData name="Thomas Wilson" userId="e6594be5-0fd7-4a8b-9c66-e0b8f87ed7dc" providerId="ADAL" clId="{305CADA4-268D-4744-B642-CC6293AF2E1C}" dt="2023-10-16T05:23:37.811" v="3009" actId="207"/>
        <pc:sldMkLst>
          <pc:docMk/>
          <pc:sldMk cId="1147392563" sldId="339"/>
        </pc:sldMkLst>
        <pc:spChg chg="mod">
          <ac:chgData name="Thomas Wilson" userId="e6594be5-0fd7-4a8b-9c66-e0b8f87ed7dc" providerId="ADAL" clId="{305CADA4-268D-4744-B642-CC6293AF2E1C}" dt="2023-10-16T02:22:26.717" v="1376" actId="20577"/>
          <ac:spMkLst>
            <pc:docMk/>
            <pc:sldMk cId="1147392563" sldId="339"/>
            <ac:spMk id="2" creationId="{A81EFB22-98A7-4F3C-A570-7B79A9A252FE}"/>
          </ac:spMkLst>
        </pc:spChg>
        <pc:spChg chg="add mod">
          <ac:chgData name="Thomas Wilson" userId="e6594be5-0fd7-4a8b-9c66-e0b8f87ed7dc" providerId="ADAL" clId="{305CADA4-268D-4744-B642-CC6293AF2E1C}" dt="2023-10-16T05:20:48.081" v="3000" actId="1076"/>
          <ac:spMkLst>
            <pc:docMk/>
            <pc:sldMk cId="1147392563" sldId="339"/>
            <ac:spMk id="6" creationId="{0A0153AC-4055-44E7-28B6-B844BC8E63D5}"/>
          </ac:spMkLst>
        </pc:spChg>
        <pc:spChg chg="mod ord">
          <ac:chgData name="Thomas Wilson" userId="e6594be5-0fd7-4a8b-9c66-e0b8f87ed7dc" providerId="ADAL" clId="{305CADA4-268D-4744-B642-CC6293AF2E1C}" dt="2023-10-16T05:19:50.438" v="2996" actId="166"/>
          <ac:spMkLst>
            <pc:docMk/>
            <pc:sldMk cId="1147392563" sldId="339"/>
            <ac:spMk id="7" creationId="{D07DE60C-F385-414C-8B4B-3519993CEDFB}"/>
          </ac:spMkLst>
        </pc:spChg>
        <pc:spChg chg="add mod">
          <ac:chgData name="Thomas Wilson" userId="e6594be5-0fd7-4a8b-9c66-e0b8f87ed7dc" providerId="ADAL" clId="{305CADA4-268D-4744-B642-CC6293AF2E1C}" dt="2023-10-16T05:21:42.355" v="3002" actId="207"/>
          <ac:spMkLst>
            <pc:docMk/>
            <pc:sldMk cId="1147392563" sldId="339"/>
            <ac:spMk id="8" creationId="{4ECF5115-FEFB-84DE-FEB7-04FBBE1F9CF4}"/>
          </ac:spMkLst>
        </pc:spChg>
        <pc:spChg chg="add mod">
          <ac:chgData name="Thomas Wilson" userId="e6594be5-0fd7-4a8b-9c66-e0b8f87ed7dc" providerId="ADAL" clId="{305CADA4-268D-4744-B642-CC6293AF2E1C}" dt="2023-10-16T05:22:17.641" v="3005" actId="1076"/>
          <ac:spMkLst>
            <pc:docMk/>
            <pc:sldMk cId="1147392563" sldId="339"/>
            <ac:spMk id="9" creationId="{E6CBC92B-1E7C-ADA3-90FC-AB06F1DFC6AE}"/>
          </ac:spMkLst>
        </pc:spChg>
        <pc:spChg chg="add mod">
          <ac:chgData name="Thomas Wilson" userId="e6594be5-0fd7-4a8b-9c66-e0b8f87ed7dc" providerId="ADAL" clId="{305CADA4-268D-4744-B642-CC6293AF2E1C}" dt="2023-10-16T05:23:08.522" v="3007" actId="207"/>
          <ac:spMkLst>
            <pc:docMk/>
            <pc:sldMk cId="1147392563" sldId="339"/>
            <ac:spMk id="10" creationId="{11148220-6E44-7259-3C58-413980215303}"/>
          </ac:spMkLst>
        </pc:spChg>
        <pc:spChg chg="add mod">
          <ac:chgData name="Thomas Wilson" userId="e6594be5-0fd7-4a8b-9c66-e0b8f87ed7dc" providerId="ADAL" clId="{305CADA4-268D-4744-B642-CC6293AF2E1C}" dt="2023-10-16T05:23:37.811" v="3009" actId="207"/>
          <ac:spMkLst>
            <pc:docMk/>
            <pc:sldMk cId="1147392563" sldId="339"/>
            <ac:spMk id="11" creationId="{40F4F1BB-79BE-8E53-E9F1-B7DD2E9783C1}"/>
          </ac:spMkLst>
        </pc:spChg>
        <pc:picChg chg="add mod">
          <ac:chgData name="Thomas Wilson" userId="e6594be5-0fd7-4a8b-9c66-e0b8f87ed7dc" providerId="ADAL" clId="{305CADA4-268D-4744-B642-CC6293AF2E1C}" dt="2023-10-16T03:10:42.341" v="1501"/>
          <ac:picMkLst>
            <pc:docMk/>
            <pc:sldMk cId="1147392563" sldId="339"/>
            <ac:picMk id="5" creationId="{7ED17627-6997-7E90-6D6E-216388DADF26}"/>
          </ac:picMkLst>
        </pc:picChg>
      </pc:sldChg>
      <pc:sldChg chg="addSp modSp add mod">
        <pc:chgData name="Thomas Wilson" userId="e6594be5-0fd7-4a8b-9c66-e0b8f87ed7dc" providerId="ADAL" clId="{305CADA4-268D-4744-B642-CC6293AF2E1C}" dt="2023-10-16T05:17:11.289" v="2969" actId="1076"/>
        <pc:sldMkLst>
          <pc:docMk/>
          <pc:sldMk cId="2977082184" sldId="340"/>
        </pc:sldMkLst>
        <pc:spChg chg="mod">
          <ac:chgData name="Thomas Wilson" userId="e6594be5-0fd7-4a8b-9c66-e0b8f87ed7dc" providerId="ADAL" clId="{305CADA4-268D-4744-B642-CC6293AF2E1C}" dt="2023-10-16T02:22:17.726" v="1363" actId="20577"/>
          <ac:spMkLst>
            <pc:docMk/>
            <pc:sldMk cId="2977082184" sldId="340"/>
            <ac:spMk id="2" creationId="{A81EFB22-98A7-4F3C-A570-7B79A9A252FE}"/>
          </ac:spMkLst>
        </pc:spChg>
        <pc:spChg chg="add mod">
          <ac:chgData name="Thomas Wilson" userId="e6594be5-0fd7-4a8b-9c66-e0b8f87ed7dc" providerId="ADAL" clId="{305CADA4-268D-4744-B642-CC6293AF2E1C}" dt="2023-10-16T05:15:10.394" v="2957" actId="1076"/>
          <ac:spMkLst>
            <pc:docMk/>
            <pc:sldMk cId="2977082184" sldId="340"/>
            <ac:spMk id="6" creationId="{EB9C7548-F7EE-3688-7E49-60813F64897D}"/>
          </ac:spMkLst>
        </pc:spChg>
        <pc:spChg chg="mod">
          <ac:chgData name="Thomas Wilson" userId="e6594be5-0fd7-4a8b-9c66-e0b8f87ed7dc" providerId="ADAL" clId="{305CADA4-268D-4744-B642-CC6293AF2E1C}" dt="2023-10-16T05:13:32.707" v="2954" actId="20577"/>
          <ac:spMkLst>
            <pc:docMk/>
            <pc:sldMk cId="2977082184" sldId="340"/>
            <ac:spMk id="7" creationId="{D07DE60C-F385-414C-8B4B-3519993CEDFB}"/>
          </ac:spMkLst>
        </pc:spChg>
        <pc:spChg chg="add mod">
          <ac:chgData name="Thomas Wilson" userId="e6594be5-0fd7-4a8b-9c66-e0b8f87ed7dc" providerId="ADAL" clId="{305CADA4-268D-4744-B642-CC6293AF2E1C}" dt="2023-10-16T05:15:37.204" v="2959" actId="207"/>
          <ac:spMkLst>
            <pc:docMk/>
            <pc:sldMk cId="2977082184" sldId="340"/>
            <ac:spMk id="8" creationId="{24AD353F-4DC8-351A-8403-D0864E0D622A}"/>
          </ac:spMkLst>
        </pc:spChg>
        <pc:spChg chg="add mod">
          <ac:chgData name="Thomas Wilson" userId="e6594be5-0fd7-4a8b-9c66-e0b8f87ed7dc" providerId="ADAL" clId="{305CADA4-268D-4744-B642-CC6293AF2E1C}" dt="2023-10-16T05:16:50.643" v="2965" actId="1076"/>
          <ac:spMkLst>
            <pc:docMk/>
            <pc:sldMk cId="2977082184" sldId="340"/>
            <ac:spMk id="9" creationId="{F1C71317-8968-AD08-3815-B3A190E3218F}"/>
          </ac:spMkLst>
        </pc:spChg>
        <pc:spChg chg="add mod">
          <ac:chgData name="Thomas Wilson" userId="e6594be5-0fd7-4a8b-9c66-e0b8f87ed7dc" providerId="ADAL" clId="{305CADA4-268D-4744-B642-CC6293AF2E1C}" dt="2023-10-16T05:16:37.538" v="2964" actId="1076"/>
          <ac:spMkLst>
            <pc:docMk/>
            <pc:sldMk cId="2977082184" sldId="340"/>
            <ac:spMk id="10" creationId="{E718B504-1192-F26F-45A5-8DFB25EC2581}"/>
          </ac:spMkLst>
        </pc:spChg>
        <pc:spChg chg="add mod">
          <ac:chgData name="Thomas Wilson" userId="e6594be5-0fd7-4a8b-9c66-e0b8f87ed7dc" providerId="ADAL" clId="{305CADA4-268D-4744-B642-CC6293AF2E1C}" dt="2023-10-16T05:17:11.289" v="2969" actId="1076"/>
          <ac:spMkLst>
            <pc:docMk/>
            <pc:sldMk cId="2977082184" sldId="340"/>
            <ac:spMk id="11" creationId="{D3D055A4-DB2F-A158-7A39-BB68089D6862}"/>
          </ac:spMkLst>
        </pc:spChg>
        <pc:picChg chg="add mod ord">
          <ac:chgData name="Thomas Wilson" userId="e6594be5-0fd7-4a8b-9c66-e0b8f87ed7dc" providerId="ADAL" clId="{305CADA4-268D-4744-B642-CC6293AF2E1C}" dt="2023-10-16T03:03:33.443" v="1492" actId="1076"/>
          <ac:picMkLst>
            <pc:docMk/>
            <pc:sldMk cId="2977082184" sldId="340"/>
            <ac:picMk id="5" creationId="{E1AF16B7-9A47-758C-684C-8C919C210B7E}"/>
          </ac:picMkLst>
        </pc:picChg>
      </pc:sldChg>
      <pc:sldChg chg="addSp modSp add mod">
        <pc:chgData name="Thomas Wilson" userId="e6594be5-0fd7-4a8b-9c66-e0b8f87ed7dc" providerId="ADAL" clId="{305CADA4-268D-4744-B642-CC6293AF2E1C}" dt="2023-10-16T04:40:18.836" v="2803"/>
        <pc:sldMkLst>
          <pc:docMk/>
          <pc:sldMk cId="169819531" sldId="341"/>
        </pc:sldMkLst>
        <pc:spChg chg="mod">
          <ac:chgData name="Thomas Wilson" userId="e6594be5-0fd7-4a8b-9c66-e0b8f87ed7dc" providerId="ADAL" clId="{305CADA4-268D-4744-B642-CC6293AF2E1C}" dt="2023-10-16T02:22:22.204" v="1371" actId="20577"/>
          <ac:spMkLst>
            <pc:docMk/>
            <pc:sldMk cId="169819531" sldId="341"/>
            <ac:spMk id="2" creationId="{A81EFB22-98A7-4F3C-A570-7B79A9A252FE}"/>
          </ac:spMkLst>
        </pc:spChg>
        <pc:spChg chg="mod">
          <ac:chgData name="Thomas Wilson" userId="e6594be5-0fd7-4a8b-9c66-e0b8f87ed7dc" providerId="ADAL" clId="{305CADA4-268D-4744-B642-CC6293AF2E1C}" dt="2023-10-16T04:40:18.836" v="2803"/>
          <ac:spMkLst>
            <pc:docMk/>
            <pc:sldMk cId="169819531" sldId="341"/>
            <ac:spMk id="7" creationId="{D07DE60C-F385-414C-8B4B-3519993CEDFB}"/>
          </ac:spMkLst>
        </pc:spChg>
        <pc:picChg chg="add mod">
          <ac:chgData name="Thomas Wilson" userId="e6594be5-0fd7-4a8b-9c66-e0b8f87ed7dc" providerId="ADAL" clId="{305CADA4-268D-4744-B642-CC6293AF2E1C}" dt="2023-10-16T03:06:28.251" v="1496" actId="1076"/>
          <ac:picMkLst>
            <pc:docMk/>
            <pc:sldMk cId="169819531" sldId="341"/>
            <ac:picMk id="5" creationId="{EA6A4B14-4A4D-56CC-D8D2-C9C292217AE0}"/>
          </ac:picMkLst>
        </pc:picChg>
      </pc:sldChg>
      <pc:sldChg chg="addSp modSp add mod">
        <pc:chgData name="Thomas Wilson" userId="e6594be5-0fd7-4a8b-9c66-e0b8f87ed7dc" providerId="ADAL" clId="{305CADA4-268D-4744-B642-CC6293AF2E1C}" dt="2023-10-16T03:55:14.289" v="1831" actId="20577"/>
        <pc:sldMkLst>
          <pc:docMk/>
          <pc:sldMk cId="2194137609" sldId="342"/>
        </pc:sldMkLst>
        <pc:spChg chg="mod">
          <ac:chgData name="Thomas Wilson" userId="e6594be5-0fd7-4a8b-9c66-e0b8f87ed7dc" providerId="ADAL" clId="{305CADA4-268D-4744-B642-CC6293AF2E1C}" dt="2023-10-16T02:22:58.102" v="1390" actId="20577"/>
          <ac:spMkLst>
            <pc:docMk/>
            <pc:sldMk cId="2194137609" sldId="342"/>
            <ac:spMk id="2" creationId="{A81EFB22-98A7-4F3C-A570-7B79A9A252FE}"/>
          </ac:spMkLst>
        </pc:spChg>
        <pc:spChg chg="mod">
          <ac:chgData name="Thomas Wilson" userId="e6594be5-0fd7-4a8b-9c66-e0b8f87ed7dc" providerId="ADAL" clId="{305CADA4-268D-4744-B642-CC6293AF2E1C}" dt="2023-10-16T03:55:14.289" v="1831" actId="20577"/>
          <ac:spMkLst>
            <pc:docMk/>
            <pc:sldMk cId="2194137609" sldId="342"/>
            <ac:spMk id="7" creationId="{D07DE60C-F385-414C-8B4B-3519993CEDFB}"/>
          </ac:spMkLst>
        </pc:spChg>
        <pc:picChg chg="add mod ord">
          <ac:chgData name="Thomas Wilson" userId="e6594be5-0fd7-4a8b-9c66-e0b8f87ed7dc" providerId="ADAL" clId="{305CADA4-268D-4744-B642-CC6293AF2E1C}" dt="2023-10-16T03:51:42.642" v="1723" actId="167"/>
          <ac:picMkLst>
            <pc:docMk/>
            <pc:sldMk cId="2194137609" sldId="342"/>
            <ac:picMk id="5" creationId="{3582EBB3-627A-9061-3571-90645D1916AC}"/>
          </ac:picMkLst>
        </pc:picChg>
      </pc:sldChg>
      <pc:sldChg chg="addSp modSp add mod">
        <pc:chgData name="Thomas Wilson" userId="e6594be5-0fd7-4a8b-9c66-e0b8f87ed7dc" providerId="ADAL" clId="{305CADA4-268D-4744-B642-CC6293AF2E1C}" dt="2023-10-16T03:43:38.417" v="1713" actId="20577"/>
        <pc:sldMkLst>
          <pc:docMk/>
          <pc:sldMk cId="2587635255" sldId="343"/>
        </pc:sldMkLst>
        <pc:spChg chg="mod">
          <ac:chgData name="Thomas Wilson" userId="e6594be5-0fd7-4a8b-9c66-e0b8f87ed7dc" providerId="ADAL" clId="{305CADA4-268D-4744-B642-CC6293AF2E1C}" dt="2023-10-16T03:43:38.417" v="1713" actId="20577"/>
          <ac:spMkLst>
            <pc:docMk/>
            <pc:sldMk cId="2587635255" sldId="343"/>
            <ac:spMk id="7" creationId="{D07DE60C-F385-414C-8B4B-3519993CEDFB}"/>
          </ac:spMkLst>
        </pc:spChg>
        <pc:picChg chg="add mod ord">
          <ac:chgData name="Thomas Wilson" userId="e6594be5-0fd7-4a8b-9c66-e0b8f87ed7dc" providerId="ADAL" clId="{305CADA4-268D-4744-B642-CC6293AF2E1C}" dt="2023-10-16T03:41:15.631" v="1595" actId="167"/>
          <ac:picMkLst>
            <pc:docMk/>
            <pc:sldMk cId="2587635255" sldId="343"/>
            <ac:picMk id="5" creationId="{F4648F3C-1989-435F-4B22-DAB9D33A7DD7}"/>
          </ac:picMkLst>
        </pc:picChg>
      </pc:sldChg>
      <pc:sldChg chg="modSp add del mod">
        <pc:chgData name="Thomas Wilson" userId="e6594be5-0fd7-4a8b-9c66-e0b8f87ed7dc" providerId="ADAL" clId="{305CADA4-268D-4744-B642-CC6293AF2E1C}" dt="2023-10-16T03:47:22.992" v="1714" actId="47"/>
        <pc:sldMkLst>
          <pc:docMk/>
          <pc:sldMk cId="74025056" sldId="344"/>
        </pc:sldMkLst>
        <pc:spChg chg="mod">
          <ac:chgData name="Thomas Wilson" userId="e6594be5-0fd7-4a8b-9c66-e0b8f87ed7dc" providerId="ADAL" clId="{305CADA4-268D-4744-B642-CC6293AF2E1C}" dt="2023-10-16T02:23:06.606" v="1396" actId="20577"/>
          <ac:spMkLst>
            <pc:docMk/>
            <pc:sldMk cId="74025056" sldId="344"/>
            <ac:spMk id="2" creationId="{A81EFB22-98A7-4F3C-A570-7B79A9A252FE}"/>
          </ac:spMkLst>
        </pc:spChg>
      </pc:sldChg>
      <pc:sldChg chg="modSp add del mod">
        <pc:chgData name="Thomas Wilson" userId="e6594be5-0fd7-4a8b-9c66-e0b8f87ed7dc" providerId="ADAL" clId="{305CADA4-268D-4744-B642-CC6293AF2E1C}" dt="2023-10-16T02:23:17.065" v="1403" actId="47"/>
        <pc:sldMkLst>
          <pc:docMk/>
          <pc:sldMk cId="763526108" sldId="345"/>
        </pc:sldMkLst>
        <pc:spChg chg="mod">
          <ac:chgData name="Thomas Wilson" userId="e6594be5-0fd7-4a8b-9c66-e0b8f87ed7dc" providerId="ADAL" clId="{305CADA4-268D-4744-B642-CC6293AF2E1C}" dt="2023-10-16T02:23:14.150" v="1402" actId="20577"/>
          <ac:spMkLst>
            <pc:docMk/>
            <pc:sldMk cId="763526108" sldId="345"/>
            <ac:spMk id="2" creationId="{A81EFB22-98A7-4F3C-A570-7B79A9A252FE}"/>
          </ac:spMkLst>
        </pc:spChg>
      </pc:sldChg>
      <pc:sldChg chg="addSp delSp modSp add mod">
        <pc:chgData name="Thomas Wilson" userId="e6594be5-0fd7-4a8b-9c66-e0b8f87ed7dc" providerId="ADAL" clId="{305CADA4-268D-4744-B642-CC6293AF2E1C}" dt="2023-10-16T03:16:40.665" v="1536" actId="1076"/>
        <pc:sldMkLst>
          <pc:docMk/>
          <pc:sldMk cId="2356946914" sldId="345"/>
        </pc:sldMkLst>
        <pc:spChg chg="mod">
          <ac:chgData name="Thomas Wilson" userId="e6594be5-0fd7-4a8b-9c66-e0b8f87ed7dc" providerId="ADAL" clId="{305CADA4-268D-4744-B642-CC6293AF2E1C}" dt="2023-10-16T03:12:12.186" v="1518" actId="20577"/>
          <ac:spMkLst>
            <pc:docMk/>
            <pc:sldMk cId="2356946914" sldId="345"/>
            <ac:spMk id="2" creationId="{A81EFB22-98A7-4F3C-A570-7B79A9A252FE}"/>
          </ac:spMkLst>
        </pc:spChg>
        <pc:picChg chg="del">
          <ac:chgData name="Thomas Wilson" userId="e6594be5-0fd7-4a8b-9c66-e0b8f87ed7dc" providerId="ADAL" clId="{305CADA4-268D-4744-B642-CC6293AF2E1C}" dt="2023-10-16T03:12:01.941" v="1505" actId="478"/>
          <ac:picMkLst>
            <pc:docMk/>
            <pc:sldMk cId="2356946914" sldId="345"/>
            <ac:picMk id="5" creationId="{7ED17627-6997-7E90-6D6E-216388DADF26}"/>
          </ac:picMkLst>
        </pc:picChg>
        <pc:picChg chg="add mod">
          <ac:chgData name="Thomas Wilson" userId="e6594be5-0fd7-4a8b-9c66-e0b8f87ed7dc" providerId="ADAL" clId="{305CADA4-268D-4744-B642-CC6293AF2E1C}" dt="2023-10-16T03:16:40.665" v="1536" actId="1076"/>
          <ac:picMkLst>
            <pc:docMk/>
            <pc:sldMk cId="2356946914" sldId="345"/>
            <ac:picMk id="6" creationId="{CEF2FF8D-4FFF-F569-EE28-D036E5DC11E8}"/>
          </ac:picMkLst>
        </pc:picChg>
      </pc:sldChg>
      <pc:sldChg chg="addSp delSp modSp add mod">
        <pc:chgData name="Thomas Wilson" userId="e6594be5-0fd7-4a8b-9c66-e0b8f87ed7dc" providerId="ADAL" clId="{305CADA4-268D-4744-B642-CC6293AF2E1C}" dt="2023-10-16T03:34:01.113" v="1565" actId="20577"/>
        <pc:sldMkLst>
          <pc:docMk/>
          <pc:sldMk cId="3457796494" sldId="346"/>
        </pc:sldMkLst>
        <pc:spChg chg="mod">
          <ac:chgData name="Thomas Wilson" userId="e6594be5-0fd7-4a8b-9c66-e0b8f87ed7dc" providerId="ADAL" clId="{305CADA4-268D-4744-B642-CC6293AF2E1C}" dt="2023-10-16T03:34:01.113" v="1565" actId="20577"/>
          <ac:spMkLst>
            <pc:docMk/>
            <pc:sldMk cId="3457796494" sldId="346"/>
            <ac:spMk id="7" creationId="{D07DE60C-F385-414C-8B4B-3519993CEDFB}"/>
          </ac:spMkLst>
        </pc:spChg>
        <pc:picChg chg="add del mod">
          <ac:chgData name="Thomas Wilson" userId="e6594be5-0fd7-4a8b-9c66-e0b8f87ed7dc" providerId="ADAL" clId="{305CADA4-268D-4744-B642-CC6293AF2E1C}" dt="2023-10-16T03:14:00.539" v="1530" actId="478"/>
          <ac:picMkLst>
            <pc:docMk/>
            <pc:sldMk cId="3457796494" sldId="346"/>
            <ac:picMk id="5" creationId="{72A5D710-9923-4D97-7B04-B90DD1182A24}"/>
          </ac:picMkLst>
        </pc:picChg>
        <pc:picChg chg="add mod">
          <ac:chgData name="Thomas Wilson" userId="e6594be5-0fd7-4a8b-9c66-e0b8f87ed7dc" providerId="ADAL" clId="{305CADA4-268D-4744-B642-CC6293AF2E1C}" dt="2023-10-16T03:14:28.874" v="1533" actId="1076"/>
          <ac:picMkLst>
            <pc:docMk/>
            <pc:sldMk cId="3457796494" sldId="346"/>
            <ac:picMk id="8" creationId="{AAE47480-2FE3-816A-2480-89E91EB32176}"/>
          </ac:picMkLst>
        </pc:picChg>
      </pc:sldChg>
      <pc:sldChg chg="addSp modSp add mod">
        <pc:chgData name="Thomas Wilson" userId="e6594be5-0fd7-4a8b-9c66-e0b8f87ed7dc" providerId="ADAL" clId="{305CADA4-268D-4744-B642-CC6293AF2E1C}" dt="2023-10-16T05:26:05.723" v="3038" actId="1035"/>
        <pc:sldMkLst>
          <pc:docMk/>
          <pc:sldMk cId="2792181663" sldId="347"/>
        </pc:sldMkLst>
        <pc:spChg chg="mod">
          <ac:chgData name="Thomas Wilson" userId="e6594be5-0fd7-4a8b-9c66-e0b8f87ed7dc" providerId="ADAL" clId="{305CADA4-268D-4744-B642-CC6293AF2E1C}" dt="2023-10-16T03:12:18.829" v="1527" actId="20577"/>
          <ac:spMkLst>
            <pc:docMk/>
            <pc:sldMk cId="2792181663" sldId="347"/>
            <ac:spMk id="2" creationId="{A81EFB22-98A7-4F3C-A570-7B79A9A252FE}"/>
          </ac:spMkLst>
        </pc:spChg>
        <pc:spChg chg="add mod">
          <ac:chgData name="Thomas Wilson" userId="e6594be5-0fd7-4a8b-9c66-e0b8f87ed7dc" providerId="ADAL" clId="{305CADA4-268D-4744-B642-CC6293AF2E1C}" dt="2023-10-16T05:24:52.457" v="3017" actId="1076"/>
          <ac:spMkLst>
            <pc:docMk/>
            <pc:sldMk cId="2792181663" sldId="347"/>
            <ac:spMk id="6" creationId="{D4478B4A-FFFF-BD95-024A-332DD8DE6342}"/>
          </ac:spMkLst>
        </pc:spChg>
        <pc:spChg chg="mod">
          <ac:chgData name="Thomas Wilson" userId="e6594be5-0fd7-4a8b-9c66-e0b8f87ed7dc" providerId="ADAL" clId="{305CADA4-268D-4744-B642-CC6293AF2E1C}" dt="2023-10-16T05:24:05.731" v="3014" actId="20577"/>
          <ac:spMkLst>
            <pc:docMk/>
            <pc:sldMk cId="2792181663" sldId="347"/>
            <ac:spMk id="7" creationId="{D07DE60C-F385-414C-8B4B-3519993CEDFB}"/>
          </ac:spMkLst>
        </pc:spChg>
        <pc:spChg chg="add mod">
          <ac:chgData name="Thomas Wilson" userId="e6594be5-0fd7-4a8b-9c66-e0b8f87ed7dc" providerId="ADAL" clId="{305CADA4-268D-4744-B642-CC6293AF2E1C}" dt="2023-10-16T05:26:05.723" v="3038" actId="1035"/>
          <ac:spMkLst>
            <pc:docMk/>
            <pc:sldMk cId="2792181663" sldId="347"/>
            <ac:spMk id="8" creationId="{68AC899D-EA62-510E-3704-5AB40269A369}"/>
          </ac:spMkLst>
        </pc:spChg>
        <pc:spChg chg="add mod">
          <ac:chgData name="Thomas Wilson" userId="e6594be5-0fd7-4a8b-9c66-e0b8f87ed7dc" providerId="ADAL" clId="{305CADA4-268D-4744-B642-CC6293AF2E1C}" dt="2023-10-16T05:26:00.253" v="3032" actId="1038"/>
          <ac:spMkLst>
            <pc:docMk/>
            <pc:sldMk cId="2792181663" sldId="347"/>
            <ac:spMk id="9" creationId="{74AD9598-FA04-9DC1-7E6B-645A47DC10CB}"/>
          </ac:spMkLst>
        </pc:spChg>
        <pc:picChg chg="add mod">
          <ac:chgData name="Thomas Wilson" userId="e6594be5-0fd7-4a8b-9c66-e0b8f87ed7dc" providerId="ADAL" clId="{305CADA4-268D-4744-B642-CC6293AF2E1C}" dt="2023-10-16T03:18:28.089" v="1538" actId="1076"/>
          <ac:picMkLst>
            <pc:docMk/>
            <pc:sldMk cId="2792181663" sldId="347"/>
            <ac:picMk id="5" creationId="{414E5A4E-33A8-5811-370B-4AE2F26E6AE6}"/>
          </ac:picMkLst>
        </pc:picChg>
      </pc:sldChg>
      <pc:sldChg chg="modSp add mod">
        <pc:chgData name="Thomas Wilson" userId="e6594be5-0fd7-4a8b-9c66-e0b8f87ed7dc" providerId="ADAL" clId="{305CADA4-268D-4744-B642-CC6293AF2E1C}" dt="2023-10-16T09:35:33.344" v="3180" actId="207"/>
        <pc:sldMkLst>
          <pc:docMk/>
          <pc:sldMk cId="1428843906" sldId="348"/>
        </pc:sldMkLst>
        <pc:spChg chg="mod">
          <ac:chgData name="Thomas Wilson" userId="e6594be5-0fd7-4a8b-9c66-e0b8f87ed7dc" providerId="ADAL" clId="{305CADA4-268D-4744-B642-CC6293AF2E1C}" dt="2023-10-16T09:35:16.084" v="3158" actId="20577"/>
          <ac:spMkLst>
            <pc:docMk/>
            <pc:sldMk cId="1428843906" sldId="348"/>
            <ac:spMk id="2" creationId="{A81EFB22-98A7-4F3C-A570-7B79A9A252FE}"/>
          </ac:spMkLst>
        </pc:spChg>
        <pc:spChg chg="mod">
          <ac:chgData name="Thomas Wilson" userId="e6594be5-0fd7-4a8b-9c66-e0b8f87ed7dc" providerId="ADAL" clId="{305CADA4-268D-4744-B642-CC6293AF2E1C}" dt="2023-10-16T09:35:33.344" v="3180" actId="207"/>
          <ac:spMkLst>
            <pc:docMk/>
            <pc:sldMk cId="1428843906" sldId="348"/>
            <ac:spMk id="7" creationId="{D07DE60C-F385-414C-8B4B-3519993CEDF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22/10/2023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7532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9370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9300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22/10/2023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22/10/2023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22/10/2023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22/10/2023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22/10/2023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22/10/2023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22/10/2023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22/10/2023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22/10/2023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22/10/2023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22/10/2023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22/10/2023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22/10/2023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22/10/2023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22/10/2023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22/10/2023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22/10/2023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22/10/2023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2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22/10/2023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6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22/10/2023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13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epar.edu.au/cepar-population-ageing-projections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epar.edu.au/cepar-population-ageing-projections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3" y="2487775"/>
            <a:ext cx="9493024" cy="2272930"/>
          </a:xfrm>
        </p:spPr>
        <p:txBody>
          <a:bodyPr/>
          <a:lstStyle/>
          <a:p>
            <a:r>
              <a:rPr lang="en-AU" dirty="0"/>
              <a:t>New SA3 area population projections for Australia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B2EE45-87B9-4782-B32A-4A2D3ACDF85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0063" y="4760705"/>
            <a:ext cx="5312158" cy="1661865"/>
          </a:xfrm>
        </p:spPr>
        <p:txBody>
          <a:bodyPr>
            <a:noAutofit/>
          </a:bodyPr>
          <a:lstStyle/>
          <a:p>
            <a:r>
              <a:rPr lang="en-US" sz="2200" dirty="0"/>
              <a:t>Tom Wilson</a:t>
            </a:r>
          </a:p>
          <a:p>
            <a:endParaRPr lang="en-US" sz="2200" dirty="0"/>
          </a:p>
          <a:p>
            <a:r>
              <a:rPr lang="en-US" sz="2200" b="0" dirty="0"/>
              <a:t>Demography &amp; Ageing Unit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459855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Hobart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7" y="1709056"/>
            <a:ext cx="2601942" cy="475387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Per cent projected population growth, 2021-36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10</a:t>
            </a:fld>
            <a:endParaRPr lang="en-AU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2FF8D-4FFF-F569-EE28-D036E5DC1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396" y="0"/>
            <a:ext cx="8007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46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Darwin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7" y="1709056"/>
            <a:ext cx="2601942" cy="475387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Per cent projected population growth, 2021-36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High growth: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Palmerston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11</a:t>
            </a:fld>
            <a:endParaRPr lang="en-AU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E47480-2FE3-816A-2480-89E91EB32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01" y="87549"/>
            <a:ext cx="6004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96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Canberra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7" y="1709056"/>
            <a:ext cx="2601942" cy="475387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Per cent projected population growth, 2021-36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High growth:</a:t>
            </a:r>
          </a:p>
          <a:p>
            <a:pPr>
              <a:spcBef>
                <a:spcPts val="0"/>
              </a:spcBef>
            </a:pPr>
            <a:r>
              <a:rPr lang="en-AU" sz="2200" dirty="0">
                <a:latin typeface="Calibri" panose="020F0502020204030204" pitchFamily="34" charset="0"/>
                <a:cs typeface="Calibri" panose="020F0502020204030204" pitchFamily="34" charset="0"/>
              </a:rPr>
              <a:t>❶ </a:t>
            </a:r>
            <a:r>
              <a:rPr lang="en-AU" sz="2200" dirty="0"/>
              <a:t>Molonglo</a:t>
            </a:r>
          </a:p>
          <a:p>
            <a:pPr>
              <a:spcBef>
                <a:spcPts val="0"/>
              </a:spcBef>
            </a:pPr>
            <a:r>
              <a:rPr lang="en-AU" sz="2200" dirty="0">
                <a:latin typeface="Calibri" panose="020F0502020204030204" pitchFamily="34" charset="0"/>
                <a:cs typeface="Calibri" panose="020F0502020204030204" pitchFamily="34" charset="0"/>
              </a:rPr>
              <a:t>❷ </a:t>
            </a:r>
            <a:r>
              <a:rPr lang="en-AU" sz="2200" dirty="0"/>
              <a:t>North Canberra</a:t>
            </a:r>
          </a:p>
          <a:p>
            <a:pPr>
              <a:spcBef>
                <a:spcPts val="0"/>
              </a:spcBef>
            </a:pPr>
            <a:r>
              <a:rPr lang="en-AU" sz="2200" dirty="0">
                <a:latin typeface="Calibri" panose="020F0502020204030204" pitchFamily="34" charset="0"/>
                <a:cs typeface="Calibri" panose="020F0502020204030204" pitchFamily="34" charset="0"/>
              </a:rPr>
              <a:t>❸ </a:t>
            </a:r>
            <a:r>
              <a:rPr lang="en-AU" sz="2200" dirty="0"/>
              <a:t>Belconnen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12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E5A4E-33A8-5811-370B-4AE2F26E6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70" y="0"/>
            <a:ext cx="684615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478B4A-FFFF-BD95-024A-332DD8DE6342}"/>
              </a:ext>
            </a:extLst>
          </p:cNvPr>
          <p:cNvSpPr txBox="1"/>
          <p:nvPr/>
        </p:nvSpPr>
        <p:spPr>
          <a:xfrm>
            <a:off x="6702357" y="1126409"/>
            <a:ext cx="5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AC899D-EA62-510E-3704-5AB40269A369}"/>
              </a:ext>
            </a:extLst>
          </p:cNvPr>
          <p:cNvSpPr txBox="1"/>
          <p:nvPr/>
        </p:nvSpPr>
        <p:spPr>
          <a:xfrm>
            <a:off x="7417799" y="1463642"/>
            <a:ext cx="58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②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D9598-FA04-9DC1-7E6B-645A47DC10CB}"/>
              </a:ext>
            </a:extLst>
          </p:cNvPr>
          <p:cNvSpPr txBox="1"/>
          <p:nvPr/>
        </p:nvSpPr>
        <p:spPr>
          <a:xfrm>
            <a:off x="6774483" y="1703663"/>
            <a:ext cx="36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181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82EBB3-627A-9061-3571-90645D191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068" y="0"/>
            <a:ext cx="834811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Ages 0-14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6"/>
            <a:ext cx="2961865" cy="475387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Per cent projected population growth of those aged 0-14, 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2021-36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Close correlation with overall population growth</a:t>
            </a:r>
          </a:p>
          <a:p>
            <a:pPr>
              <a:spcBef>
                <a:spcPts val="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13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194137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648F3C-1989-435F-4B22-DAB9D33A7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382" y="0"/>
            <a:ext cx="862659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Ages 65+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7" y="1709056"/>
            <a:ext cx="2932682" cy="475387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Per cent projected population growth of those aged 65+, 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2021-36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Correlation with overall per cent population growth, r=0.84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High growth in some regional areas due to low base</a:t>
            </a:r>
          </a:p>
          <a:p>
            <a:pPr>
              <a:spcBef>
                <a:spcPts val="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14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587635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6"/>
            <a:ext cx="11408409" cy="4753877"/>
          </a:xfrm>
        </p:spPr>
        <p:txBody>
          <a:bodyPr/>
          <a:lstStyle/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15</a:t>
            </a:fld>
            <a:endParaRPr lang="en-AU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B4A9BB-FEA6-8E98-0E5E-C3BFF68D6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35" y="1581994"/>
            <a:ext cx="10492824" cy="527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69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6"/>
            <a:ext cx="11408409" cy="4753877"/>
          </a:xfrm>
        </p:spPr>
        <p:txBody>
          <a:bodyPr/>
          <a:lstStyle/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16</a:t>
            </a:fld>
            <a:endParaRPr lang="en-AU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6313EC-7D8D-39FF-D8BA-2DC4A7327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35" y="1603126"/>
            <a:ext cx="10492824" cy="525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3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6"/>
            <a:ext cx="11408409" cy="4753877"/>
          </a:xfrm>
        </p:spPr>
        <p:txBody>
          <a:bodyPr/>
          <a:lstStyle/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17</a:t>
            </a:fld>
            <a:endParaRPr lang="en-AU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918B5D-EF6C-A66A-2250-F8DE160D5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35" y="1560734"/>
            <a:ext cx="10492824" cy="529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25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6"/>
            <a:ext cx="11408409" cy="4753877"/>
          </a:xfrm>
        </p:spPr>
        <p:txBody>
          <a:bodyPr/>
          <a:lstStyle/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18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2ED11-7923-B435-D32F-7B964318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35" y="1643838"/>
            <a:ext cx="10411530" cy="521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40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6"/>
            <a:ext cx="11408409" cy="4753877"/>
          </a:xfrm>
        </p:spPr>
        <p:txBody>
          <a:bodyPr/>
          <a:lstStyle/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19</a:t>
            </a:fld>
            <a:endParaRPr lang="en-AU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CC8A3C-A909-C0D2-4D1B-8FFB75877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07" y="1681097"/>
            <a:ext cx="10351963" cy="517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33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6"/>
            <a:ext cx="11133099" cy="475387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Application of SYMPOPP to prepare SA3 projections for Australia from 2021-36 launched from final rebased 2021 ERPs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Consistent method across the whole country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SA3 projections consistent with a national projection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Take into account dwelling-based growth in urban areas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Use of data-light modelling approach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Publicly available dataset at </a:t>
            </a:r>
            <a:r>
              <a:rPr lang="en-AU" sz="2200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https://cepar.edu.au/cepar-population-ageing-projections</a:t>
            </a:r>
            <a:r>
              <a:rPr lang="en-AU" sz="2200" dirty="0">
                <a:solidFill>
                  <a:srgbClr val="0000FF"/>
                </a:solidFill>
              </a:rPr>
              <a:t> </a:t>
            </a:r>
          </a:p>
          <a:p>
            <a:pPr>
              <a:spcBef>
                <a:spcPts val="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99993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6"/>
            <a:ext cx="11408409" cy="4753877"/>
          </a:xfrm>
        </p:spPr>
        <p:txBody>
          <a:bodyPr/>
          <a:lstStyle/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20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E5579-CCC5-A90C-136F-785B5D0B7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35" y="1583923"/>
            <a:ext cx="10607892" cy="52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18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6"/>
            <a:ext cx="11408409" cy="4753877"/>
          </a:xfrm>
        </p:spPr>
        <p:txBody>
          <a:bodyPr/>
          <a:lstStyle/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21</a:t>
            </a:fld>
            <a:endParaRPr lang="en-AU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E4C77F-3AE9-A740-6E70-02F380309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34" y="1634363"/>
            <a:ext cx="10497989" cy="522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73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6"/>
            <a:ext cx="11408409" cy="4753877"/>
          </a:xfrm>
        </p:spPr>
        <p:txBody>
          <a:bodyPr/>
          <a:lstStyle/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22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CCB58-1E98-F139-F1DF-2647E3704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35" y="1668485"/>
            <a:ext cx="10296000" cy="518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11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6"/>
            <a:ext cx="11408409" cy="4753877"/>
          </a:xfrm>
        </p:spPr>
        <p:txBody>
          <a:bodyPr/>
          <a:lstStyle/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23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88BA7-9724-5EF1-0131-2CC4351BE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34" y="1685131"/>
            <a:ext cx="10295999" cy="517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32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6"/>
            <a:ext cx="11408409" cy="4753877"/>
          </a:xfrm>
        </p:spPr>
        <p:txBody>
          <a:bodyPr/>
          <a:lstStyle/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24</a:t>
            </a:fld>
            <a:endParaRPr lang="en-AU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B695D6-E497-6368-1F94-30BAC008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35" y="1556657"/>
            <a:ext cx="10534829" cy="530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4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Strengths &amp; weaknesses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6"/>
            <a:ext cx="11408409" cy="475387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b="1" dirty="0"/>
              <a:t>Weaknesses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Automated process with indirectly estimated demographic rates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Assumes constant age profile (though not levels) of migration inputs 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Reliant on published State/Territory sub-state projections (some pre-COVID)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Limited output detail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b="1" dirty="0"/>
              <a:t>Strengths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Consistent method, consistent assumptions, consistent jump-off year &amp; projection horizon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Consistent with up-to-date national and State/Territory projections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Produces plausible projected age-sex profiles </a:t>
            </a:r>
            <a:r>
              <a:rPr lang="en-AU" sz="2200"/>
              <a:t>of population</a:t>
            </a: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Method shown to produce good quality projections over short term (10 years)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Low data requirements &amp; easy to prepare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SA3 projections freely available from CEPAR website</a:t>
            </a:r>
          </a:p>
          <a:p>
            <a:pPr>
              <a:spcBef>
                <a:spcPts val="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25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431432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Projections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6"/>
            <a:ext cx="11408409" cy="475387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Projections data: 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https://cepar.edu.au/cepar-population-ageing-projections</a:t>
            </a:r>
            <a:r>
              <a:rPr lang="en-AU" sz="2200" dirty="0">
                <a:solidFill>
                  <a:srgbClr val="0000FF"/>
                </a:solidFill>
              </a:rPr>
              <a:t> </a:t>
            </a:r>
          </a:p>
          <a:p>
            <a:pPr>
              <a:spcBef>
                <a:spcPts val="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26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428843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2D066C-839F-4CEC-B761-5FC3C8E7D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0E463-CEA6-4D3D-B023-5C854189A3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7149" y="3942856"/>
            <a:ext cx="4772202" cy="707231"/>
          </a:xfrm>
        </p:spPr>
        <p:txBody>
          <a:bodyPr>
            <a:noAutofit/>
          </a:bodyPr>
          <a:lstStyle/>
          <a:p>
            <a:r>
              <a:rPr lang="en-AU" sz="1800" dirty="0"/>
              <a:t>Email:</a:t>
            </a:r>
          </a:p>
          <a:p>
            <a:pPr lvl="1"/>
            <a:r>
              <a:rPr lang="en-AU" sz="1800" dirty="0"/>
              <a:t>wilson.t1@unimelb.edu.au </a:t>
            </a:r>
          </a:p>
        </p:txBody>
      </p:sp>
    </p:spTree>
    <p:extLst>
      <p:ext uri="{BB962C8B-B14F-4D97-AF65-F5344CB8AC3E}">
        <p14:creationId xmlns:p14="http://schemas.microsoft.com/office/powerpoint/2010/main" val="547447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CB24F03-B45D-76C7-1486-2D597E3D75A1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8283783" y="5139012"/>
            <a:ext cx="8852" cy="502838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773F66-D54C-EEFF-C0EA-530D9743095A}"/>
              </a:ext>
            </a:extLst>
          </p:cNvPr>
          <p:cNvCxnSpPr>
            <a:stCxn id="3" idx="3"/>
          </p:cNvCxnSpPr>
          <p:nvPr/>
        </p:nvCxnSpPr>
        <p:spPr>
          <a:xfrm>
            <a:off x="4376056" y="2152737"/>
            <a:ext cx="555173" cy="731977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182C62-F2A1-D553-F534-09BC376FDF7E}"/>
              </a:ext>
            </a:extLst>
          </p:cNvPr>
          <p:cNvCxnSpPr>
            <a:cxnSpLocks/>
          </p:cNvCxnSpPr>
          <p:nvPr/>
        </p:nvCxnSpPr>
        <p:spPr>
          <a:xfrm>
            <a:off x="4331843" y="3483429"/>
            <a:ext cx="59938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442710-345C-4510-9102-82563B9E79E7}"/>
              </a:ext>
            </a:extLst>
          </p:cNvPr>
          <p:cNvCxnSpPr>
            <a:cxnSpLocks/>
          </p:cNvCxnSpPr>
          <p:nvPr/>
        </p:nvCxnSpPr>
        <p:spPr>
          <a:xfrm flipV="1">
            <a:off x="4367717" y="3973286"/>
            <a:ext cx="563512" cy="68580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FF59FE-5F94-96AD-8E9B-64B0494185E6}"/>
              </a:ext>
            </a:extLst>
          </p:cNvPr>
          <p:cNvCxnSpPr>
            <a:cxnSpLocks/>
          </p:cNvCxnSpPr>
          <p:nvPr/>
        </p:nvCxnSpPr>
        <p:spPr>
          <a:xfrm>
            <a:off x="8283783" y="2518725"/>
            <a:ext cx="8852" cy="1756117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737F8E-9ACB-2867-281B-CBE1042CBC26}"/>
              </a:ext>
            </a:extLst>
          </p:cNvPr>
          <p:cNvCxnSpPr>
            <a:cxnSpLocks/>
          </p:cNvCxnSpPr>
          <p:nvPr/>
        </p:nvCxnSpPr>
        <p:spPr>
          <a:xfrm flipH="1">
            <a:off x="9285549" y="3801271"/>
            <a:ext cx="380721" cy="555784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AD1448-9462-B669-E039-A6194C381E70}"/>
              </a:ext>
            </a:extLst>
          </p:cNvPr>
          <p:cNvCxnSpPr>
            <a:cxnSpLocks/>
          </p:cNvCxnSpPr>
          <p:nvPr/>
        </p:nvCxnSpPr>
        <p:spPr>
          <a:xfrm>
            <a:off x="6778334" y="3801271"/>
            <a:ext cx="394058" cy="526431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Approach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6"/>
            <a:ext cx="11408409" cy="475387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								</a:t>
            </a:r>
          </a:p>
          <a:p>
            <a:pPr>
              <a:spcBef>
                <a:spcPts val="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</a:t>
            </a:fld>
            <a:endParaRPr lang="en-AU" noProof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812BE1-EE47-6C75-529E-4B7B37FA6DD3}"/>
              </a:ext>
            </a:extLst>
          </p:cNvPr>
          <p:cNvSpPr/>
          <p:nvPr/>
        </p:nvSpPr>
        <p:spPr>
          <a:xfrm>
            <a:off x="707571" y="1709057"/>
            <a:ext cx="3668485" cy="88736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State and Territory total populations  from cohort-component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8E9AB5-0473-5DD6-9C3D-CB3BDE3BE6A2}"/>
              </a:ext>
            </a:extLst>
          </p:cNvPr>
          <p:cNvSpPr/>
          <p:nvPr/>
        </p:nvSpPr>
        <p:spPr>
          <a:xfrm>
            <a:off x="707572" y="2985320"/>
            <a:ext cx="3668485" cy="88736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SA3 total populations from composite extrapolative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10D935-C1AE-DAE4-20A6-17AC53AAD621}"/>
              </a:ext>
            </a:extLst>
          </p:cNvPr>
          <p:cNvSpPr/>
          <p:nvPr/>
        </p:nvSpPr>
        <p:spPr>
          <a:xfrm>
            <a:off x="707572" y="4261582"/>
            <a:ext cx="3668485" cy="99135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State/Territory Govt local area projected distribution within capital city regions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9D6DB5-24E7-EEC2-C9F6-07AC99D87454}"/>
              </a:ext>
            </a:extLst>
          </p:cNvPr>
          <p:cNvSpPr/>
          <p:nvPr/>
        </p:nvSpPr>
        <p:spPr>
          <a:xfrm>
            <a:off x="5050972" y="2985320"/>
            <a:ext cx="2764974" cy="8873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Constrained SA3 total population projections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CA5DD2-7F7D-F2F8-0672-3A04318BD829}"/>
              </a:ext>
            </a:extLst>
          </p:cNvPr>
          <p:cNvSpPr/>
          <p:nvPr/>
        </p:nvSpPr>
        <p:spPr>
          <a:xfrm>
            <a:off x="8843149" y="2985320"/>
            <a:ext cx="2764974" cy="8873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National population projections by age and sex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C98729-45A6-C1D7-82A8-832EC2AB0395}"/>
              </a:ext>
            </a:extLst>
          </p:cNvPr>
          <p:cNvSpPr/>
          <p:nvPr/>
        </p:nvSpPr>
        <p:spPr>
          <a:xfrm>
            <a:off x="6901296" y="4423189"/>
            <a:ext cx="2764974" cy="7158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/>
              <a:t>SYMPOPP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A7A11E-9929-19D2-D0EE-357D4C93EE1F}"/>
              </a:ext>
            </a:extLst>
          </p:cNvPr>
          <p:cNvSpPr/>
          <p:nvPr/>
        </p:nvSpPr>
        <p:spPr>
          <a:xfrm>
            <a:off x="6901296" y="5766826"/>
            <a:ext cx="2764974" cy="887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SA3 area population projections by age and sex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5B5F0D-C412-B840-E28A-E9D762DCC28E}"/>
              </a:ext>
            </a:extLst>
          </p:cNvPr>
          <p:cNvSpPr/>
          <p:nvPr/>
        </p:nvSpPr>
        <p:spPr>
          <a:xfrm>
            <a:off x="6975363" y="1661399"/>
            <a:ext cx="2764974" cy="8873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2016 &amp; 2021 SA3 ERPs by age and sex</a:t>
            </a:r>
          </a:p>
        </p:txBody>
      </p:sp>
    </p:spTree>
    <p:extLst>
      <p:ext uri="{BB962C8B-B14F-4D97-AF65-F5344CB8AC3E}">
        <p14:creationId xmlns:p14="http://schemas.microsoft.com/office/powerpoint/2010/main" val="2435206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33EDD1-59D4-1DFA-3904-E97B51AB7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66" y="182876"/>
            <a:ext cx="8174477" cy="68307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Geography of projected population growth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8" y="1709056"/>
            <a:ext cx="3487157" cy="475387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Per cent projected population growth, 2021-36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21.8% is national projected growth 2021-36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350732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Sydney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6"/>
            <a:ext cx="3584127" cy="475387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Per cent projected population growth, 2021-36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High growth:</a:t>
            </a:r>
          </a:p>
          <a:p>
            <a:pPr>
              <a:spcBef>
                <a:spcPts val="0"/>
              </a:spcBef>
            </a:pPr>
            <a:r>
              <a:rPr lang="en-AU" sz="2200" dirty="0">
                <a:latin typeface="Calibri" panose="020F0502020204030204" pitchFamily="34" charset="0"/>
                <a:cs typeface="Calibri" panose="020F0502020204030204" pitchFamily="34" charset="0"/>
              </a:rPr>
              <a:t>❶ </a:t>
            </a:r>
            <a:r>
              <a:rPr lang="en-AU" sz="2200" dirty="0"/>
              <a:t>Rouse Hill - McGraths Hill</a:t>
            </a:r>
          </a:p>
          <a:p>
            <a:pPr>
              <a:spcBef>
                <a:spcPts val="0"/>
              </a:spcBef>
            </a:pPr>
            <a:r>
              <a:rPr lang="en-AU" sz="2200" dirty="0">
                <a:latin typeface="Calibri" panose="020F0502020204030204" pitchFamily="34" charset="0"/>
                <a:cs typeface="Calibri" panose="020F0502020204030204" pitchFamily="34" charset="0"/>
              </a:rPr>
              <a:t>❷ </a:t>
            </a:r>
            <a:r>
              <a:rPr lang="en-AU" sz="2200" dirty="0"/>
              <a:t>Bringelly - Green Valley</a:t>
            </a:r>
          </a:p>
          <a:p>
            <a:pPr>
              <a:spcBef>
                <a:spcPts val="0"/>
              </a:spcBef>
            </a:pPr>
            <a:r>
              <a:rPr lang="en-AU" sz="2200" dirty="0">
                <a:latin typeface="Calibri" panose="020F0502020204030204" pitchFamily="34" charset="0"/>
                <a:cs typeface="Calibri" panose="020F0502020204030204" pitchFamily="34" charset="0"/>
              </a:rPr>
              <a:t>❸ </a:t>
            </a:r>
            <a:r>
              <a:rPr lang="en-AU" sz="2200" dirty="0"/>
              <a:t>Wollondilly</a:t>
            </a:r>
          </a:p>
          <a:p>
            <a:pPr>
              <a:spcBef>
                <a:spcPts val="0"/>
              </a:spcBef>
            </a:pPr>
            <a:r>
              <a:rPr lang="en-AU" sz="2200" dirty="0">
                <a:latin typeface="Calibri" panose="020F0502020204030204" pitchFamily="34" charset="0"/>
                <a:cs typeface="Calibri" panose="020F0502020204030204" pitchFamily="34" charset="0"/>
              </a:rPr>
              <a:t>❹ </a:t>
            </a:r>
            <a:r>
              <a:rPr lang="en-AU" sz="2200" dirty="0"/>
              <a:t>Blacktown - North</a:t>
            </a:r>
          </a:p>
          <a:p>
            <a:pPr>
              <a:spcBef>
                <a:spcPts val="0"/>
              </a:spcBef>
            </a:pPr>
            <a:r>
              <a:rPr lang="en-AU" sz="2200" dirty="0">
                <a:latin typeface="Calibri" panose="020F0502020204030204" pitchFamily="34" charset="0"/>
                <a:cs typeface="Calibri" panose="020F0502020204030204" pitchFamily="34" charset="0"/>
              </a:rPr>
              <a:t>❺ </a:t>
            </a:r>
            <a:r>
              <a:rPr lang="en-AU" sz="2200" dirty="0"/>
              <a:t>Parramatta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C8D88-D8EC-EA08-4D39-D93AD0067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307" y="-1"/>
            <a:ext cx="6665927" cy="7529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545437-8083-DFC2-9392-3DD633FEF0B1}"/>
              </a:ext>
            </a:extLst>
          </p:cNvPr>
          <p:cNvSpPr txBox="1"/>
          <p:nvPr/>
        </p:nvSpPr>
        <p:spPr>
          <a:xfrm>
            <a:off x="8171234" y="2752928"/>
            <a:ext cx="52529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①</a:t>
            </a:r>
          </a:p>
          <a:p>
            <a:endParaRPr lang="en-AU" sz="3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④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15DF13-B80D-9C00-BF56-F5DF20795BD1}"/>
              </a:ext>
            </a:extLst>
          </p:cNvPr>
          <p:cNvSpPr txBox="1"/>
          <p:nvPr/>
        </p:nvSpPr>
        <p:spPr>
          <a:xfrm>
            <a:off x="7636213" y="413425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②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DD04D9-3738-F741-F488-80C46211D998}"/>
              </a:ext>
            </a:extLst>
          </p:cNvPr>
          <p:cNvSpPr txBox="1"/>
          <p:nvPr/>
        </p:nvSpPr>
        <p:spPr>
          <a:xfrm>
            <a:off x="6994187" y="4990289"/>
            <a:ext cx="447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29956E-147E-A6FD-C43B-F4B85923FDD3}"/>
              </a:ext>
            </a:extLst>
          </p:cNvPr>
          <p:cNvSpPr txBox="1"/>
          <p:nvPr/>
        </p:nvSpPr>
        <p:spPr>
          <a:xfrm>
            <a:off x="8589524" y="3484176"/>
            <a:ext cx="36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⑤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622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Melbourne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90777-5A11-699B-3C07-6A272B4CB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38" y="1412816"/>
            <a:ext cx="9215335" cy="607060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6"/>
            <a:ext cx="3438521" cy="475387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Per cent projected population growth, 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2021-36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High growth:</a:t>
            </a:r>
          </a:p>
          <a:p>
            <a:pPr>
              <a:spcBef>
                <a:spcPts val="0"/>
              </a:spcBef>
            </a:pPr>
            <a:r>
              <a:rPr lang="en-AU" sz="2200" dirty="0">
                <a:latin typeface="Calibri" panose="020F0502020204030204" pitchFamily="34" charset="0"/>
                <a:cs typeface="Calibri" panose="020F0502020204030204" pitchFamily="34" charset="0"/>
              </a:rPr>
              <a:t>❶ </a:t>
            </a:r>
            <a:r>
              <a:rPr lang="en-AU" sz="2200" dirty="0"/>
              <a:t>Melton - Bacchus Marsh</a:t>
            </a:r>
          </a:p>
          <a:p>
            <a:pPr>
              <a:spcBef>
                <a:spcPts val="0"/>
              </a:spcBef>
            </a:pPr>
            <a:r>
              <a:rPr lang="en-AU" sz="2200" dirty="0">
                <a:latin typeface="Calibri" panose="020F0502020204030204" pitchFamily="34" charset="0"/>
                <a:cs typeface="Calibri" panose="020F0502020204030204" pitchFamily="34" charset="0"/>
              </a:rPr>
              <a:t>❷ </a:t>
            </a:r>
            <a:r>
              <a:rPr lang="en-AU" sz="2200" dirty="0"/>
              <a:t>Whittlesea - Wallan</a:t>
            </a:r>
          </a:p>
          <a:p>
            <a:pPr>
              <a:spcBef>
                <a:spcPts val="0"/>
              </a:spcBef>
            </a:pPr>
            <a:r>
              <a:rPr lang="en-AU" sz="2200" dirty="0">
                <a:latin typeface="Calibri" panose="020F0502020204030204" pitchFamily="34" charset="0"/>
                <a:cs typeface="Calibri" panose="020F0502020204030204" pitchFamily="34" charset="0"/>
              </a:rPr>
              <a:t>❸ </a:t>
            </a:r>
            <a:r>
              <a:rPr lang="en-AU" sz="2200" dirty="0"/>
              <a:t>Maribyrnong</a:t>
            </a:r>
          </a:p>
          <a:p>
            <a:pPr>
              <a:spcBef>
                <a:spcPts val="0"/>
              </a:spcBef>
            </a:pPr>
            <a:r>
              <a:rPr lang="en-AU" sz="2200" dirty="0">
                <a:latin typeface="Calibri" panose="020F0502020204030204" pitchFamily="34" charset="0"/>
                <a:cs typeface="Calibri" panose="020F0502020204030204" pitchFamily="34" charset="0"/>
              </a:rPr>
              <a:t>❹ </a:t>
            </a:r>
            <a:r>
              <a:rPr lang="en-AU" sz="2200" dirty="0"/>
              <a:t>Wyndham</a:t>
            </a:r>
          </a:p>
          <a:p>
            <a:pPr>
              <a:spcBef>
                <a:spcPts val="0"/>
              </a:spcBef>
            </a:pPr>
            <a:r>
              <a:rPr lang="en-AU" sz="2200" dirty="0">
                <a:latin typeface="Calibri" panose="020F0502020204030204" pitchFamily="34" charset="0"/>
                <a:cs typeface="Calibri" panose="020F0502020204030204" pitchFamily="34" charset="0"/>
              </a:rPr>
              <a:t>❺ </a:t>
            </a:r>
            <a:r>
              <a:rPr lang="en-AU" sz="2200" dirty="0"/>
              <a:t>Casey - South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F98BC-1A28-C4E7-503D-5A9B71D892AF}"/>
              </a:ext>
            </a:extLst>
          </p:cNvPr>
          <p:cNvSpPr txBox="1"/>
          <p:nvPr/>
        </p:nvSpPr>
        <p:spPr>
          <a:xfrm>
            <a:off x="6096000" y="3429000"/>
            <a:ext cx="44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8CC16F-B46E-9177-2EBB-8AD569CC4BD6}"/>
              </a:ext>
            </a:extLst>
          </p:cNvPr>
          <p:cNvSpPr txBox="1"/>
          <p:nvPr/>
        </p:nvSpPr>
        <p:spPr>
          <a:xfrm>
            <a:off x="7859949" y="2655651"/>
            <a:ext cx="505838" cy="36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②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585A8A-DE6A-784A-E927-40770A89A338}"/>
              </a:ext>
            </a:extLst>
          </p:cNvPr>
          <p:cNvSpPr txBox="1"/>
          <p:nvPr/>
        </p:nvSpPr>
        <p:spPr>
          <a:xfrm>
            <a:off x="7130374" y="3920246"/>
            <a:ext cx="34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20533E-3F9D-20E0-031F-B38F064B23CD}"/>
              </a:ext>
            </a:extLst>
          </p:cNvPr>
          <p:cNvSpPr txBox="1"/>
          <p:nvPr/>
        </p:nvSpPr>
        <p:spPr>
          <a:xfrm>
            <a:off x="6316493" y="4289578"/>
            <a:ext cx="371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④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042A33-E48B-DACE-4A88-187565F27AE6}"/>
              </a:ext>
            </a:extLst>
          </p:cNvPr>
          <p:cNvSpPr txBox="1"/>
          <p:nvPr/>
        </p:nvSpPr>
        <p:spPr>
          <a:xfrm>
            <a:off x="8725711" y="5155660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⑤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979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AF16B7-9A47-758C-684C-8C919C210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727" y="0"/>
            <a:ext cx="6060332" cy="6863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South-East Queensland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6"/>
            <a:ext cx="3603891" cy="475387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Per cent projected population growth, 2021-36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High growth:</a:t>
            </a:r>
          </a:p>
          <a:p>
            <a:pPr>
              <a:spcBef>
                <a:spcPts val="0"/>
              </a:spcBef>
            </a:pPr>
            <a:r>
              <a:rPr lang="en-AU" sz="2200" dirty="0">
                <a:latin typeface="Calibri" panose="020F0502020204030204" pitchFamily="34" charset="0"/>
                <a:cs typeface="Calibri" panose="020F0502020204030204" pitchFamily="34" charset="0"/>
              </a:rPr>
              <a:t>❶ </a:t>
            </a:r>
            <a:r>
              <a:rPr lang="en-AU" sz="2200" dirty="0"/>
              <a:t>Jimboomba</a:t>
            </a:r>
          </a:p>
          <a:p>
            <a:pPr>
              <a:spcBef>
                <a:spcPts val="0"/>
              </a:spcBef>
            </a:pPr>
            <a:r>
              <a:rPr lang="en-AU" sz="2200" dirty="0">
                <a:latin typeface="Calibri" panose="020F0502020204030204" pitchFamily="34" charset="0"/>
                <a:cs typeface="Calibri" panose="020F0502020204030204" pitchFamily="34" charset="0"/>
              </a:rPr>
              <a:t>❷ </a:t>
            </a:r>
            <a:r>
              <a:rPr lang="en-AU" sz="2200" dirty="0"/>
              <a:t>Beaudesert</a:t>
            </a:r>
          </a:p>
          <a:p>
            <a:pPr>
              <a:spcBef>
                <a:spcPts val="0"/>
              </a:spcBef>
            </a:pPr>
            <a:r>
              <a:rPr lang="en-AU" sz="2200" dirty="0">
                <a:latin typeface="Calibri" panose="020F0502020204030204" pitchFamily="34" charset="0"/>
                <a:cs typeface="Calibri" panose="020F0502020204030204" pitchFamily="34" charset="0"/>
              </a:rPr>
              <a:t>❸ </a:t>
            </a:r>
            <a:r>
              <a:rPr lang="en-AU" sz="2200" dirty="0"/>
              <a:t>Ipswich Inner</a:t>
            </a:r>
          </a:p>
          <a:p>
            <a:pPr>
              <a:spcBef>
                <a:spcPts val="0"/>
              </a:spcBef>
            </a:pPr>
            <a:r>
              <a:rPr lang="en-AU" sz="2200" dirty="0">
                <a:latin typeface="Calibri" panose="020F0502020204030204" pitchFamily="34" charset="0"/>
                <a:cs typeface="Calibri" panose="020F0502020204030204" pitchFamily="34" charset="0"/>
              </a:rPr>
              <a:t>❹ </a:t>
            </a:r>
            <a:r>
              <a:rPr lang="en-AU" sz="2200" dirty="0"/>
              <a:t>Ipswich Hinterland</a:t>
            </a:r>
          </a:p>
          <a:p>
            <a:pPr>
              <a:spcBef>
                <a:spcPts val="0"/>
              </a:spcBef>
            </a:pPr>
            <a:r>
              <a:rPr lang="en-AU" sz="2200" dirty="0">
                <a:latin typeface="Calibri" panose="020F0502020204030204" pitchFamily="34" charset="0"/>
                <a:cs typeface="Calibri" panose="020F0502020204030204" pitchFamily="34" charset="0"/>
              </a:rPr>
              <a:t>❺ </a:t>
            </a:r>
            <a:r>
              <a:rPr lang="en-AU" sz="2200" dirty="0"/>
              <a:t>Springfield - Redbank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7</a:t>
            </a:fld>
            <a:endParaRPr lang="en-AU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9C7548-F7EE-3688-7E49-60813F64897D}"/>
              </a:ext>
            </a:extLst>
          </p:cNvPr>
          <p:cNvSpPr txBox="1"/>
          <p:nvPr/>
        </p:nvSpPr>
        <p:spPr>
          <a:xfrm>
            <a:off x="8307421" y="5029199"/>
            <a:ext cx="50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D353F-4DC8-351A-8403-D0864E0D622A}"/>
              </a:ext>
            </a:extLst>
          </p:cNvPr>
          <p:cNvSpPr txBox="1"/>
          <p:nvPr/>
        </p:nvSpPr>
        <p:spPr>
          <a:xfrm>
            <a:off x="8142051" y="5943600"/>
            <a:ext cx="50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②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71317-8968-AD08-3815-B3A190E3218F}"/>
              </a:ext>
            </a:extLst>
          </p:cNvPr>
          <p:cNvSpPr txBox="1"/>
          <p:nvPr/>
        </p:nvSpPr>
        <p:spPr>
          <a:xfrm>
            <a:off x="7584714" y="4328809"/>
            <a:ext cx="42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18B504-1192-F26F-45A5-8DFB25EC2581}"/>
              </a:ext>
            </a:extLst>
          </p:cNvPr>
          <p:cNvSpPr txBox="1"/>
          <p:nvPr/>
        </p:nvSpPr>
        <p:spPr>
          <a:xfrm>
            <a:off x="6799940" y="4698141"/>
            <a:ext cx="50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④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D055A4-DB2F-A158-7A39-BB68089D6862}"/>
              </a:ext>
            </a:extLst>
          </p:cNvPr>
          <p:cNvSpPr txBox="1"/>
          <p:nvPr/>
        </p:nvSpPr>
        <p:spPr>
          <a:xfrm>
            <a:off x="7952361" y="4478411"/>
            <a:ext cx="37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⑤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082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Adelaide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7" y="1709056"/>
            <a:ext cx="3000776" cy="475387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Per cent projected population growth, 2021-36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High growth: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Gawler - Two Wells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8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A4B14-4A4D-56CC-D8D2-C9C292217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95066"/>
            <a:ext cx="6024619" cy="619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9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Perth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9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17627-6997-7E90-6D6E-216388DAD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486" y="0"/>
            <a:ext cx="5703028" cy="68580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7" y="1709056"/>
            <a:ext cx="3419064" cy="475387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Per cent projected population growth, 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2021-36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High growth:</a:t>
            </a:r>
          </a:p>
          <a:p>
            <a:pPr>
              <a:spcBef>
                <a:spcPts val="0"/>
              </a:spcBef>
            </a:pPr>
            <a:r>
              <a:rPr lang="en-AU" sz="2200" dirty="0">
                <a:latin typeface="Calibri" panose="020F0502020204030204" pitchFamily="34" charset="0"/>
                <a:cs typeface="Calibri" panose="020F0502020204030204" pitchFamily="34" charset="0"/>
              </a:rPr>
              <a:t>❶ </a:t>
            </a:r>
            <a:r>
              <a:rPr lang="en-AU" sz="2200" dirty="0"/>
              <a:t>Serpentine – Jarrahdale</a:t>
            </a:r>
          </a:p>
          <a:p>
            <a:pPr>
              <a:spcBef>
                <a:spcPts val="0"/>
              </a:spcBef>
            </a:pPr>
            <a:r>
              <a:rPr lang="en-AU" sz="2200" dirty="0">
                <a:latin typeface="Calibri" panose="020F0502020204030204" pitchFamily="34" charset="0"/>
                <a:cs typeface="Calibri" panose="020F0502020204030204" pitchFamily="34" charset="0"/>
              </a:rPr>
              <a:t>❷ </a:t>
            </a:r>
            <a:r>
              <a:rPr lang="en-AU" sz="2200" dirty="0"/>
              <a:t>Wanneroo</a:t>
            </a:r>
          </a:p>
          <a:p>
            <a:pPr>
              <a:spcBef>
                <a:spcPts val="0"/>
              </a:spcBef>
            </a:pPr>
            <a:r>
              <a:rPr lang="en-AU" sz="2200" dirty="0">
                <a:latin typeface="Calibri" panose="020F0502020204030204" pitchFamily="34" charset="0"/>
                <a:cs typeface="Calibri" panose="020F0502020204030204" pitchFamily="34" charset="0"/>
              </a:rPr>
              <a:t>❸ </a:t>
            </a:r>
            <a:r>
              <a:rPr lang="en-AU" sz="2200" dirty="0"/>
              <a:t>Kwinana</a:t>
            </a:r>
          </a:p>
          <a:p>
            <a:pPr>
              <a:spcBef>
                <a:spcPts val="0"/>
              </a:spcBef>
            </a:pPr>
            <a:r>
              <a:rPr lang="en-AU" sz="2200" dirty="0">
                <a:latin typeface="Calibri" panose="020F0502020204030204" pitchFamily="34" charset="0"/>
                <a:cs typeface="Calibri" panose="020F0502020204030204" pitchFamily="34" charset="0"/>
              </a:rPr>
              <a:t>❹ </a:t>
            </a:r>
            <a:r>
              <a:rPr lang="en-AU" sz="2200" dirty="0"/>
              <a:t>Swan</a:t>
            </a:r>
          </a:p>
          <a:p>
            <a:pPr>
              <a:spcBef>
                <a:spcPts val="0"/>
              </a:spcBef>
            </a:pPr>
            <a:r>
              <a:rPr lang="en-AU" sz="2200" dirty="0">
                <a:latin typeface="Calibri" panose="020F0502020204030204" pitchFamily="34" charset="0"/>
                <a:cs typeface="Calibri" panose="020F0502020204030204" pitchFamily="34" charset="0"/>
              </a:rPr>
              <a:t>❺ </a:t>
            </a:r>
            <a:r>
              <a:rPr lang="en-AU" sz="2200" dirty="0"/>
              <a:t>Armadale</a:t>
            </a:r>
          </a:p>
          <a:p>
            <a:pPr>
              <a:spcBef>
                <a:spcPts val="0"/>
              </a:spcBef>
            </a:pPr>
            <a:endParaRPr lang="en-AU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0153AC-4055-44E7-28B6-B844BC8E63D5}"/>
              </a:ext>
            </a:extLst>
          </p:cNvPr>
          <p:cNvSpPr txBox="1"/>
          <p:nvPr/>
        </p:nvSpPr>
        <p:spPr>
          <a:xfrm>
            <a:off x="4756824" y="749030"/>
            <a:ext cx="476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②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CF5115-FEFB-84DE-FEB7-04FBBE1F9CF4}"/>
              </a:ext>
            </a:extLst>
          </p:cNvPr>
          <p:cNvSpPr txBox="1"/>
          <p:nvPr/>
        </p:nvSpPr>
        <p:spPr>
          <a:xfrm>
            <a:off x="6096000" y="4581728"/>
            <a:ext cx="56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CBC92B-1E7C-ADA3-90FC-AB06F1DFC6AE}"/>
              </a:ext>
            </a:extLst>
          </p:cNvPr>
          <p:cNvSpPr txBox="1"/>
          <p:nvPr/>
        </p:nvSpPr>
        <p:spPr>
          <a:xfrm>
            <a:off x="5001691" y="3978613"/>
            <a:ext cx="463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148220-6E44-7259-3C58-413980215303}"/>
              </a:ext>
            </a:extLst>
          </p:cNvPr>
          <p:cNvSpPr txBox="1"/>
          <p:nvPr/>
        </p:nvSpPr>
        <p:spPr>
          <a:xfrm>
            <a:off x="6096000" y="1371600"/>
            <a:ext cx="56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④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4F1BB-79BE-8E53-E9F1-B7DD2E9783C1}"/>
              </a:ext>
            </a:extLst>
          </p:cNvPr>
          <p:cNvSpPr txBox="1"/>
          <p:nvPr/>
        </p:nvSpPr>
        <p:spPr>
          <a:xfrm>
            <a:off x="6663550" y="3550596"/>
            <a:ext cx="56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⑤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392563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14C51791-37E8-4657-9CE5-D4E99BD32A32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AB136F3B-80A3-4FB0-BF85-2FB1B6DB43A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826CCCAB-60C9-4959-938C-0BD365A015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UoM-PowerPoint-template-16x9</Template>
  <TotalTime>7021</TotalTime>
  <Words>551</Words>
  <Application>Microsoft Office PowerPoint</Application>
  <PresentationFormat>Widescreen</PresentationFormat>
  <Paragraphs>182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Georgia</vt:lpstr>
      <vt:lpstr>University of Melbourne</vt:lpstr>
      <vt:lpstr>University of Melbourne Patterns</vt:lpstr>
      <vt:lpstr>University of Melbourne-Layout B</vt:lpstr>
      <vt:lpstr>PowerPoint Presentation</vt:lpstr>
      <vt:lpstr>Introduction</vt:lpstr>
      <vt:lpstr>Approach</vt:lpstr>
      <vt:lpstr>Geography of projected population growth</vt:lpstr>
      <vt:lpstr>Sydney</vt:lpstr>
      <vt:lpstr>Melbourne</vt:lpstr>
      <vt:lpstr>South-East Queensland</vt:lpstr>
      <vt:lpstr>Adelaide</vt:lpstr>
      <vt:lpstr>Perth</vt:lpstr>
      <vt:lpstr>Hobart</vt:lpstr>
      <vt:lpstr>Darwin</vt:lpstr>
      <vt:lpstr>Canberra</vt:lpstr>
      <vt:lpstr>Ages 0-14</vt:lpstr>
      <vt:lpstr>Ages 65+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Strengths &amp; weaknesses</vt:lpstr>
      <vt:lpstr>Projections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Wilson</dc:creator>
  <cp:lastModifiedBy>Thomas Wilson</cp:lastModifiedBy>
  <cp:revision>570</cp:revision>
  <dcterms:created xsi:type="dcterms:W3CDTF">2020-03-31T01:45:54Z</dcterms:created>
  <dcterms:modified xsi:type="dcterms:W3CDTF">2023-10-22T00:23:15Z</dcterms:modified>
</cp:coreProperties>
</file>